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20104100" cy="11309350"/>
  <p:notesSz cx="20104100" cy="1130935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D4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7C3AD2-7D96-6739-113A-A16A07E9517D}" v="31" dt="2022-06-16T20:41:23.10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364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spc="25" dirty="0"/>
              <a:t>‹#›</a:t>
            </a:fld>
            <a:endParaRPr spc="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rgbClr val="001D4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spc="25" dirty="0"/>
              <a:t>‹#›</a:t>
            </a:fld>
            <a:endParaRPr spc="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rgbClr val="001D4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spc="25" dirty="0"/>
              <a:t>‹#›</a:t>
            </a:fld>
            <a:endParaRPr spc="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73"/>
            <a:ext cx="20104099" cy="1130648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459321" y="0"/>
            <a:ext cx="13644880" cy="11308715"/>
          </a:xfrm>
          <a:custGeom>
            <a:avLst/>
            <a:gdLst/>
            <a:ahLst/>
            <a:cxnLst/>
            <a:rect l="l" t="t" r="r" b="b"/>
            <a:pathLst>
              <a:path w="13644880" h="11308715">
                <a:moveTo>
                  <a:pt x="0" y="11308555"/>
                </a:moveTo>
                <a:lnTo>
                  <a:pt x="13644777" y="11308555"/>
                </a:lnTo>
                <a:lnTo>
                  <a:pt x="13644777" y="0"/>
                </a:lnTo>
                <a:lnTo>
                  <a:pt x="0" y="0"/>
                </a:lnTo>
                <a:lnTo>
                  <a:pt x="0" y="11308555"/>
                </a:lnTo>
                <a:close/>
              </a:path>
            </a:pathLst>
          </a:custGeom>
          <a:solidFill>
            <a:srgbClr val="1D1E1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270578" y="70759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61"/>
                </a:moveTo>
                <a:lnTo>
                  <a:pt x="605497" y="265658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42"/>
                </a:lnTo>
                <a:lnTo>
                  <a:pt x="563067" y="138899"/>
                </a:lnTo>
                <a:lnTo>
                  <a:pt x="538683" y="104190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60"/>
                </a:lnTo>
                <a:lnTo>
                  <a:pt x="423545" y="22123"/>
                </a:lnTo>
                <a:lnTo>
                  <a:pt x="423545" y="314261"/>
                </a:lnTo>
                <a:lnTo>
                  <a:pt x="415645" y="382727"/>
                </a:lnTo>
                <a:lnTo>
                  <a:pt x="395084" y="430009"/>
                </a:lnTo>
                <a:lnTo>
                  <a:pt x="366534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30009"/>
                </a:lnTo>
                <a:lnTo>
                  <a:pt x="192760" y="382727"/>
                </a:lnTo>
                <a:lnTo>
                  <a:pt x="184848" y="314261"/>
                </a:lnTo>
                <a:lnTo>
                  <a:pt x="192760" y="245846"/>
                </a:lnTo>
                <a:lnTo>
                  <a:pt x="213334" y="198589"/>
                </a:lnTo>
                <a:lnTo>
                  <a:pt x="241896" y="169062"/>
                </a:lnTo>
                <a:lnTo>
                  <a:pt x="273773" y="153847"/>
                </a:lnTo>
                <a:lnTo>
                  <a:pt x="304241" y="149542"/>
                </a:lnTo>
                <a:lnTo>
                  <a:pt x="334695" y="153847"/>
                </a:lnTo>
                <a:lnTo>
                  <a:pt x="366534" y="169062"/>
                </a:lnTo>
                <a:lnTo>
                  <a:pt x="395084" y="198589"/>
                </a:lnTo>
                <a:lnTo>
                  <a:pt x="415645" y="245846"/>
                </a:lnTo>
                <a:lnTo>
                  <a:pt x="423545" y="314261"/>
                </a:lnTo>
                <a:lnTo>
                  <a:pt x="423545" y="22123"/>
                </a:lnTo>
                <a:lnTo>
                  <a:pt x="397332" y="12534"/>
                </a:lnTo>
                <a:lnTo>
                  <a:pt x="352425" y="3200"/>
                </a:lnTo>
                <a:lnTo>
                  <a:pt x="304241" y="0"/>
                </a:lnTo>
                <a:lnTo>
                  <a:pt x="256057" y="3200"/>
                </a:lnTo>
                <a:lnTo>
                  <a:pt x="211150" y="12534"/>
                </a:lnTo>
                <a:lnTo>
                  <a:pt x="169786" y="27660"/>
                </a:lnTo>
                <a:lnTo>
                  <a:pt x="132245" y="48209"/>
                </a:lnTo>
                <a:lnTo>
                  <a:pt x="98818" y="73837"/>
                </a:lnTo>
                <a:lnTo>
                  <a:pt x="69786" y="104190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58"/>
                </a:lnTo>
                <a:lnTo>
                  <a:pt x="0" y="314261"/>
                </a:lnTo>
                <a:lnTo>
                  <a:pt x="2971" y="362902"/>
                </a:lnTo>
                <a:lnTo>
                  <a:pt x="11722" y="408597"/>
                </a:lnTo>
                <a:lnTo>
                  <a:pt x="25946" y="450977"/>
                </a:lnTo>
                <a:lnTo>
                  <a:pt x="45402" y="489724"/>
                </a:lnTo>
                <a:lnTo>
                  <a:pt x="69786" y="524446"/>
                </a:lnTo>
                <a:lnTo>
                  <a:pt x="98818" y="554799"/>
                </a:lnTo>
                <a:lnTo>
                  <a:pt x="132245" y="580428"/>
                </a:lnTo>
                <a:lnTo>
                  <a:pt x="169786" y="600989"/>
                </a:lnTo>
                <a:lnTo>
                  <a:pt x="211150" y="616115"/>
                </a:lnTo>
                <a:lnTo>
                  <a:pt x="256057" y="625449"/>
                </a:lnTo>
                <a:lnTo>
                  <a:pt x="304241" y="628637"/>
                </a:lnTo>
                <a:lnTo>
                  <a:pt x="352425" y="625449"/>
                </a:lnTo>
                <a:lnTo>
                  <a:pt x="397332" y="616115"/>
                </a:lnTo>
                <a:lnTo>
                  <a:pt x="438683" y="600989"/>
                </a:lnTo>
                <a:lnTo>
                  <a:pt x="476211" y="580428"/>
                </a:lnTo>
                <a:lnTo>
                  <a:pt x="509638" y="554799"/>
                </a:lnTo>
                <a:lnTo>
                  <a:pt x="538683" y="524446"/>
                </a:lnTo>
                <a:lnTo>
                  <a:pt x="563067" y="489724"/>
                </a:lnTo>
                <a:lnTo>
                  <a:pt x="568426" y="479031"/>
                </a:lnTo>
                <a:lnTo>
                  <a:pt x="582523" y="450977"/>
                </a:lnTo>
                <a:lnTo>
                  <a:pt x="596747" y="408597"/>
                </a:lnTo>
                <a:lnTo>
                  <a:pt x="605497" y="362902"/>
                </a:lnTo>
                <a:lnTo>
                  <a:pt x="608469" y="314261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87"/>
                </a:moveTo>
                <a:lnTo>
                  <a:pt x="1165199" y="14287"/>
                </a:lnTo>
                <a:lnTo>
                  <a:pt x="1165199" y="614349"/>
                </a:lnTo>
                <a:lnTo>
                  <a:pt x="1350137" y="614349"/>
                </a:lnTo>
                <a:lnTo>
                  <a:pt x="1350137" y="14287"/>
                </a:lnTo>
                <a:close/>
              </a:path>
              <a:path w="1924050" h="628650">
                <a:moveTo>
                  <a:pt x="1923465" y="421881"/>
                </a:moveTo>
                <a:lnTo>
                  <a:pt x="1916849" y="372478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80"/>
                </a:lnTo>
                <a:lnTo>
                  <a:pt x="1692071" y="233045"/>
                </a:lnTo>
                <a:lnTo>
                  <a:pt x="1637030" y="218186"/>
                </a:lnTo>
                <a:lnTo>
                  <a:pt x="1597266" y="199707"/>
                </a:lnTo>
                <a:lnTo>
                  <a:pt x="1580565" y="173126"/>
                </a:lnTo>
                <a:lnTo>
                  <a:pt x="1587398" y="152628"/>
                </a:lnTo>
                <a:lnTo>
                  <a:pt x="1604314" y="140347"/>
                </a:lnTo>
                <a:lnTo>
                  <a:pt x="1625955" y="134378"/>
                </a:lnTo>
                <a:lnTo>
                  <a:pt x="1646961" y="132803"/>
                </a:lnTo>
                <a:lnTo>
                  <a:pt x="1661198" y="133629"/>
                </a:lnTo>
                <a:lnTo>
                  <a:pt x="1701546" y="147916"/>
                </a:lnTo>
                <a:lnTo>
                  <a:pt x="1723555" y="180200"/>
                </a:lnTo>
                <a:lnTo>
                  <a:pt x="1723415" y="195821"/>
                </a:lnTo>
                <a:lnTo>
                  <a:pt x="1898281" y="195821"/>
                </a:lnTo>
                <a:lnTo>
                  <a:pt x="1891411" y="145415"/>
                </a:lnTo>
                <a:lnTo>
                  <a:pt x="1875320" y="103530"/>
                </a:lnTo>
                <a:lnTo>
                  <a:pt x="1851152" y="69596"/>
                </a:lnTo>
                <a:lnTo>
                  <a:pt x="1819998" y="43065"/>
                </a:lnTo>
                <a:lnTo>
                  <a:pt x="1782978" y="23406"/>
                </a:lnTo>
                <a:lnTo>
                  <a:pt x="1741208" y="10033"/>
                </a:lnTo>
                <a:lnTo>
                  <a:pt x="1695792" y="2425"/>
                </a:lnTo>
                <a:lnTo>
                  <a:pt x="1647837" y="0"/>
                </a:lnTo>
                <a:lnTo>
                  <a:pt x="1601952" y="2844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80"/>
                </a:lnTo>
                <a:lnTo>
                  <a:pt x="1449730" y="74663"/>
                </a:lnTo>
                <a:lnTo>
                  <a:pt x="1426159" y="108864"/>
                </a:lnTo>
                <a:lnTo>
                  <a:pt x="1411033" y="150012"/>
                </a:lnTo>
                <a:lnTo>
                  <a:pt x="1405699" y="198335"/>
                </a:lnTo>
                <a:lnTo>
                  <a:pt x="1411986" y="244678"/>
                </a:lnTo>
                <a:lnTo>
                  <a:pt x="1429423" y="281063"/>
                </a:lnTo>
                <a:lnTo>
                  <a:pt x="1455877" y="309168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65"/>
                </a:lnTo>
                <a:lnTo>
                  <a:pt x="1609128" y="372338"/>
                </a:lnTo>
                <a:lnTo>
                  <a:pt x="1672971" y="391121"/>
                </a:lnTo>
                <a:lnTo>
                  <a:pt x="1712633" y="406146"/>
                </a:lnTo>
                <a:lnTo>
                  <a:pt x="1732902" y="421500"/>
                </a:lnTo>
                <a:lnTo>
                  <a:pt x="1738591" y="441248"/>
                </a:lnTo>
                <a:lnTo>
                  <a:pt x="1730895" y="468566"/>
                </a:lnTo>
                <a:lnTo>
                  <a:pt x="1711693" y="485241"/>
                </a:lnTo>
                <a:lnTo>
                  <a:pt x="1686814" y="493560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205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96"/>
                </a:lnTo>
                <a:lnTo>
                  <a:pt x="1408379" y="517156"/>
                </a:lnTo>
                <a:lnTo>
                  <a:pt x="1436281" y="553770"/>
                </a:lnTo>
                <a:lnTo>
                  <a:pt x="1470571" y="581533"/>
                </a:lnTo>
                <a:lnTo>
                  <a:pt x="1508633" y="601599"/>
                </a:lnTo>
                <a:lnTo>
                  <a:pt x="1547825" y="615162"/>
                </a:lnTo>
                <a:lnTo>
                  <a:pt x="1585556" y="623392"/>
                </a:lnTo>
                <a:lnTo>
                  <a:pt x="1646085" y="628573"/>
                </a:lnTo>
                <a:lnTo>
                  <a:pt x="1690789" y="626630"/>
                </a:lnTo>
                <a:lnTo>
                  <a:pt x="1734985" y="620496"/>
                </a:lnTo>
                <a:lnTo>
                  <a:pt x="1777390" y="609727"/>
                </a:lnTo>
                <a:lnTo>
                  <a:pt x="1816747" y="593852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41"/>
                </a:lnTo>
                <a:lnTo>
                  <a:pt x="1923465" y="421881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6459855" cy="11308715"/>
          </a:xfrm>
          <a:custGeom>
            <a:avLst/>
            <a:gdLst/>
            <a:ahLst/>
            <a:cxnLst/>
            <a:rect l="l" t="t" r="r" b="b"/>
            <a:pathLst>
              <a:path w="6459855" h="11308715">
                <a:moveTo>
                  <a:pt x="6459321" y="0"/>
                </a:moveTo>
                <a:lnTo>
                  <a:pt x="0" y="0"/>
                </a:lnTo>
                <a:lnTo>
                  <a:pt x="0" y="11308556"/>
                </a:lnTo>
                <a:lnTo>
                  <a:pt x="6459321" y="11308556"/>
                </a:lnTo>
                <a:lnTo>
                  <a:pt x="6459321" y="0"/>
                </a:lnTo>
                <a:close/>
              </a:path>
            </a:pathLst>
          </a:custGeom>
          <a:solidFill>
            <a:srgbClr val="001D40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rgbClr val="001D4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spc="25" dirty="0"/>
              <a:t>‹#›</a:t>
            </a:fld>
            <a:endParaRPr spc="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spc="25" dirty="0"/>
              <a:t>‹#›</a:t>
            </a:fld>
            <a:endParaRPr spc="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825" y="1733609"/>
            <a:ext cx="18550448" cy="598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50" b="1" i="0">
                <a:solidFill>
                  <a:srgbClr val="001D4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084851" y="4435379"/>
            <a:ext cx="10072369" cy="4291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859619" y="10680275"/>
            <a:ext cx="314325" cy="286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spc="25" dirty="0"/>
              <a:t>‹#›</a:t>
            </a:fld>
            <a:endParaRPr spc="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tis.com/" TargetMode="Externa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eServiceRequest@otis.com" TargetMode="External"/><Relationship Id="rId4" Type="http://schemas.openxmlformats.org/officeDocument/2006/relationships/hyperlink" Target="http://eService.Otis.u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tis.com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5148" y="5696515"/>
            <a:ext cx="15793502" cy="20505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250" spc="-409" dirty="0">
                <a:solidFill>
                  <a:srgbClr val="D29F53"/>
                </a:solidFill>
                <a:latin typeface="Georgia" panose="02040502050405020303" pitchFamily="18" charset="0"/>
              </a:rPr>
              <a:t>Welcome</a:t>
            </a:r>
            <a:r>
              <a:rPr sz="13250" spc="-215" dirty="0">
                <a:solidFill>
                  <a:srgbClr val="D29F53"/>
                </a:solidFill>
                <a:latin typeface="Georgia" panose="02040502050405020303" pitchFamily="18" charset="0"/>
              </a:rPr>
              <a:t> </a:t>
            </a:r>
            <a:r>
              <a:rPr sz="13250" spc="-140" dirty="0">
                <a:solidFill>
                  <a:srgbClr val="D29F53"/>
                </a:solidFill>
                <a:latin typeface="Georgia" panose="02040502050405020303" pitchFamily="18" charset="0"/>
              </a:rPr>
              <a:t>to</a:t>
            </a:r>
            <a:r>
              <a:rPr sz="13250" spc="-210" dirty="0">
                <a:solidFill>
                  <a:srgbClr val="D29F53"/>
                </a:solidFill>
                <a:latin typeface="Georgia" panose="02040502050405020303" pitchFamily="18" charset="0"/>
              </a:rPr>
              <a:t> </a:t>
            </a:r>
            <a:r>
              <a:rPr sz="13250" spc="-570" dirty="0">
                <a:solidFill>
                  <a:srgbClr val="D29F53"/>
                </a:solidFill>
                <a:latin typeface="Georgia" panose="02040502050405020303" pitchFamily="18" charset="0"/>
              </a:rPr>
              <a:t>Otis</a:t>
            </a:r>
            <a:endParaRPr sz="13250" dirty="0">
              <a:latin typeface="Georgia" panose="02040502050405020303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27139" y="8217349"/>
            <a:ext cx="1931035" cy="140335"/>
          </a:xfrm>
          <a:custGeom>
            <a:avLst/>
            <a:gdLst/>
            <a:ahLst/>
            <a:cxnLst/>
            <a:rect l="l" t="t" r="r" b="b"/>
            <a:pathLst>
              <a:path w="1931035" h="140334">
                <a:moveTo>
                  <a:pt x="1931011" y="0"/>
                </a:moveTo>
                <a:lnTo>
                  <a:pt x="0" y="0"/>
                </a:lnTo>
                <a:lnTo>
                  <a:pt x="0" y="140125"/>
                </a:lnTo>
                <a:lnTo>
                  <a:pt x="1931011" y="140125"/>
                </a:lnTo>
                <a:lnTo>
                  <a:pt x="1931011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14446" y="9825437"/>
            <a:ext cx="1931035" cy="28597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50" b="1" spc="-40" dirty="0">
                <a:solidFill>
                  <a:schemeClr val="bg1"/>
                </a:solidFill>
                <a:latin typeface="Century Gothic" panose="020B0502020202020204" pitchFamily="34" charset="0"/>
                <a:cs typeface="Trebuchet M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www.otis.com</a:t>
            </a:r>
            <a:endParaRPr sz="1750" dirty="0">
              <a:solidFill>
                <a:schemeClr val="bg1"/>
              </a:solidFill>
              <a:latin typeface="Century Gothic" panose="020B0502020202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6EE373BA-972B-4F5E-8934-3FA0CDE2F5CF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5"/>
                </a:lnTo>
                <a:lnTo>
                  <a:pt x="20104099" y="1130855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8367" y="3937613"/>
            <a:ext cx="5810885" cy="20035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Note: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If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lobby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smoke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detector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senses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fire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at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designated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main 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floor,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elevator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system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automatically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sends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cars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alternate 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floor,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where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they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remain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parked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with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open.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If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switch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turned to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1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"BYPASS"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position,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system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bypass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smoke-detector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status.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would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used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event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faulty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smoke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detector.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2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"OFF"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position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normal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position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for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switch.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8593" y="6866529"/>
            <a:ext cx="5868035" cy="1501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PHASE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2</a:t>
            </a:r>
            <a:r>
              <a:rPr sz="160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permits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trained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crews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operate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elevators.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These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crews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may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control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functions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directly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from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car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using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switch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49530">
              <a:lnSpc>
                <a:spcPct val="101800"/>
              </a:lnSpc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car-operating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panel.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crews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hold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car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at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any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selected 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floor,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return </a:t>
            </a:r>
            <a:r>
              <a:rPr sz="1600" spc="-9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it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designated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floor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others.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927319"/>
              </p:ext>
            </p:extLst>
          </p:nvPr>
        </p:nvGraphicFramePr>
        <p:xfrm>
          <a:off x="8453635" y="2381820"/>
          <a:ext cx="9576434" cy="8150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8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638">
                <a:tc>
                  <a:txBody>
                    <a:bodyPr/>
                    <a:lstStyle/>
                    <a:p>
                      <a:pPr marR="257175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400" b="1" spc="12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ACTION</a:t>
                      </a:r>
                      <a:endParaRPr sz="14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33350" marB="0">
                    <a:lnR w="28575">
                      <a:solidFill>
                        <a:srgbClr val="D29F53"/>
                      </a:solidFill>
                      <a:prstDash val="solid"/>
                    </a:lnR>
                    <a:solidFill>
                      <a:srgbClr val="334A66"/>
                    </a:solidFill>
                  </a:tcPr>
                </a:tc>
                <a:tc>
                  <a:txBody>
                    <a:bodyPr/>
                    <a:lstStyle/>
                    <a:p>
                      <a:pPr marL="139700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400" b="1" spc="8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INSTRUCTIONS</a:t>
                      </a:r>
                      <a:endParaRPr sz="14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33350" marB="0">
                    <a:lnL w="28575">
                      <a:solidFill>
                        <a:srgbClr val="D29F53"/>
                      </a:solidFill>
                      <a:prstDash val="solid"/>
                    </a:lnL>
                    <a:solidFill>
                      <a:srgbClr val="334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391795">
                        <a:lnSpc>
                          <a:spcPct val="100000"/>
                        </a:lnSpc>
                      </a:pP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Initiate</a:t>
                      </a:r>
                      <a:r>
                        <a:rPr sz="14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Phase</a:t>
                      </a:r>
                      <a:r>
                        <a:rPr sz="14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II</a:t>
                      </a:r>
                      <a:endParaRPr sz="14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3810" marB="0">
                    <a:lnR w="28575">
                      <a:solidFill>
                        <a:srgbClr val="D29F53"/>
                      </a:solidFill>
                      <a:prstDash val="solid"/>
                    </a:lnR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72085" marR="186690">
                        <a:lnSpc>
                          <a:spcPct val="102000"/>
                        </a:lnSpc>
                      </a:pPr>
                      <a:r>
                        <a:rPr sz="1400" spc="1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Fire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Service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cabinet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with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fire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key.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Insert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fire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into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switch </a:t>
                      </a:r>
                      <a:r>
                        <a:rPr sz="1400" spc="-40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within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car </a:t>
                      </a:r>
                      <a:r>
                        <a:rPr sz="14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turn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14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"on".</a:t>
                      </a:r>
                      <a:endParaRPr sz="140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6350" marB="0">
                    <a:lnL w="28575">
                      <a:solidFill>
                        <a:srgbClr val="D29F53"/>
                      </a:solidFill>
                      <a:prstDash val="solid"/>
                    </a:lnL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391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4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close</a:t>
                      </a:r>
                      <a:r>
                        <a:rPr sz="14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</a:t>
                      </a:r>
                      <a:endParaRPr sz="14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3175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29209">
                        <a:lnSpc>
                          <a:spcPct val="102000"/>
                        </a:lnSpc>
                        <a:spcBef>
                          <a:spcPts val="975"/>
                        </a:spcBef>
                      </a:pP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Press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hold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7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"CLOSE"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button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on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car-operating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panel;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hold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until </a:t>
                      </a:r>
                      <a:r>
                        <a:rPr sz="1400" spc="-40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is </a:t>
                      </a:r>
                      <a:r>
                        <a:rPr sz="14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fully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closed.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If </a:t>
                      </a:r>
                      <a:r>
                        <a:rPr sz="14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you </a:t>
                      </a:r>
                      <a:r>
                        <a:rPr sz="14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release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button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before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doors 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are </a:t>
                      </a:r>
                      <a:r>
                        <a:rPr sz="14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fully </a:t>
                      </a:r>
                      <a:r>
                        <a:rPr sz="14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closed,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they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will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reopen.</a:t>
                      </a:r>
                      <a:endParaRPr sz="140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23825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5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391795">
                        <a:lnSpc>
                          <a:spcPct val="100000"/>
                        </a:lnSpc>
                      </a:pPr>
                      <a:r>
                        <a:rPr sz="14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Test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Fire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Service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at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one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floor</a:t>
                      </a:r>
                      <a:endParaRPr sz="140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635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72085" marR="205104">
                        <a:lnSpc>
                          <a:spcPct val="102000"/>
                        </a:lnSpc>
                      </a:pP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Select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landing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travel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by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selecting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floor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button.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Elevator </a:t>
                      </a:r>
                      <a:r>
                        <a:rPr sz="1400" spc="-409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will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travel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that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floor.</a:t>
                      </a:r>
                      <a:endParaRPr sz="14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635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5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391795">
                        <a:lnSpc>
                          <a:spcPct val="100000"/>
                        </a:lnSpc>
                      </a:pPr>
                      <a:r>
                        <a:rPr sz="14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Test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</a:t>
                      </a:r>
                      <a:r>
                        <a:rPr sz="14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opening</a:t>
                      </a:r>
                      <a:endParaRPr sz="140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238125">
                        <a:lnSpc>
                          <a:spcPct val="102000"/>
                        </a:lnSpc>
                        <a:spcBef>
                          <a:spcPts val="765"/>
                        </a:spcBef>
                      </a:pPr>
                      <a:r>
                        <a:rPr sz="1400" spc="7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Once </a:t>
                      </a:r>
                      <a:r>
                        <a:rPr sz="14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at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landing,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doors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will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not </a:t>
                      </a:r>
                      <a:r>
                        <a:rPr sz="14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open, </a:t>
                      </a:r>
                      <a:r>
                        <a:rPr sz="1400" spc="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press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 </a:t>
                      </a:r>
                      <a:r>
                        <a:rPr sz="1400" spc="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 </a:t>
                      </a:r>
                      <a:r>
                        <a:rPr sz="1400" spc="6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button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ensure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doors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will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enough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peek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at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hall,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let </a:t>
                      </a:r>
                      <a:r>
                        <a:rPr sz="1400" spc="-409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go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doors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should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automatically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close.</a:t>
                      </a:r>
                      <a:endParaRPr sz="14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97155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5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391795">
                        <a:lnSpc>
                          <a:spcPct val="100000"/>
                        </a:lnSpc>
                      </a:pPr>
                      <a:r>
                        <a:rPr sz="14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Return</a:t>
                      </a:r>
                      <a:r>
                        <a:rPr sz="14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main</a:t>
                      </a:r>
                      <a:r>
                        <a:rPr sz="14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landing</a:t>
                      </a:r>
                      <a:endParaRPr sz="140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254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72085" marR="66040">
                        <a:lnSpc>
                          <a:spcPct val="102000"/>
                        </a:lnSpc>
                      </a:pPr>
                      <a:r>
                        <a:rPr sz="1400" spc="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With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doors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closed,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select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main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landing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(*)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elevator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will</a:t>
                      </a:r>
                      <a:r>
                        <a:rPr sz="14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travel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back </a:t>
                      </a:r>
                      <a:r>
                        <a:rPr sz="1400" spc="-409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main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landing.</a:t>
                      </a:r>
                      <a:endParaRPr sz="14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27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5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391795">
                        <a:lnSpc>
                          <a:spcPct val="100000"/>
                        </a:lnSpc>
                      </a:pPr>
                      <a:r>
                        <a:rPr sz="1400" spc="1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</a:t>
                      </a:r>
                      <a:r>
                        <a:rPr sz="1400" spc="-6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7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Doors</a:t>
                      </a:r>
                      <a:endParaRPr sz="140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254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72085" marR="499745">
                        <a:lnSpc>
                          <a:spcPct val="102000"/>
                        </a:lnSpc>
                      </a:pPr>
                      <a:r>
                        <a:rPr sz="1400" spc="1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doors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by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pressing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holding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button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until </a:t>
                      </a:r>
                      <a:r>
                        <a:rPr sz="1400" spc="-40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doors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are </a:t>
                      </a: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FULLY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open.</a:t>
                      </a:r>
                      <a:endParaRPr sz="14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6985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25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391795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Turn </a:t>
                      </a:r>
                      <a:r>
                        <a:rPr sz="14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off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Phase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II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2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–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Car</a:t>
                      </a:r>
                      <a:endParaRPr sz="140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72085" marR="471805">
                        <a:lnSpc>
                          <a:spcPct val="102000"/>
                        </a:lnSpc>
                      </a:pPr>
                      <a:r>
                        <a:rPr sz="14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Insert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fire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into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car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fire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service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switch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turn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OFF, </a:t>
                      </a:r>
                      <a:r>
                        <a:rPr sz="1400" spc="-40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remove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key.</a:t>
                      </a:r>
                      <a:endParaRPr sz="14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6985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020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391795" marR="1623060">
                        <a:lnSpc>
                          <a:spcPct val="102000"/>
                        </a:lnSpc>
                        <a:spcBef>
                          <a:spcPts val="1115"/>
                        </a:spcBef>
                      </a:pP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Turn</a:t>
                      </a:r>
                      <a:r>
                        <a:rPr sz="14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off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Phase</a:t>
                      </a:r>
                      <a:r>
                        <a:rPr sz="14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2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–</a:t>
                      </a:r>
                      <a:r>
                        <a:rPr sz="1400" spc="3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Hall </a:t>
                      </a:r>
                      <a:r>
                        <a:rPr sz="1400" spc="-40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4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be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capitalized</a:t>
                      </a:r>
                      <a:endParaRPr sz="140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194945">
                        <a:lnSpc>
                          <a:spcPct val="102000"/>
                        </a:lnSpc>
                        <a:spcBef>
                          <a:spcPts val="825"/>
                        </a:spcBef>
                      </a:pPr>
                      <a:r>
                        <a:rPr sz="14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Insert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fire </a:t>
                      </a: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 </a:t>
                      </a:r>
                      <a:r>
                        <a:rPr sz="14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into 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hall </a:t>
                      </a:r>
                      <a:r>
                        <a:rPr sz="14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fire </a:t>
                      </a:r>
                      <a:r>
                        <a:rPr sz="14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service </a:t>
                      </a: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 </a:t>
                      </a:r>
                      <a:r>
                        <a:rPr sz="14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switch </a:t>
                      </a:r>
                      <a:r>
                        <a:rPr sz="14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 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turn </a:t>
                      </a: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"BYPASS" </a:t>
                      </a:r>
                      <a:r>
                        <a:rPr sz="14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 </a:t>
                      </a: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then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 </a:t>
                      </a:r>
                      <a:r>
                        <a:rPr sz="1400" spc="1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OFF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position, This </a:t>
                      </a:r>
                      <a:r>
                        <a:rPr sz="14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should 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return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 </a:t>
                      </a:r>
                      <a:r>
                        <a:rPr sz="1400" spc="-409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elevator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normal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operation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your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test </a:t>
                      </a:r>
                      <a:r>
                        <a:rPr sz="14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is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complete.</a:t>
                      </a:r>
                      <a:r>
                        <a:rPr sz="14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9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Log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test </a:t>
                      </a:r>
                      <a:r>
                        <a:rPr sz="1400" spc="-40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</a:t>
                      </a:r>
                      <a:r>
                        <a:rPr sz="14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6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log</a:t>
                      </a:r>
                      <a:r>
                        <a:rPr sz="14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400" spc="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book.</a:t>
                      </a:r>
                      <a:endParaRPr sz="14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04775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8463712" y="1801340"/>
            <a:ext cx="9576435" cy="581025"/>
          </a:xfrm>
          <a:custGeom>
            <a:avLst/>
            <a:gdLst/>
            <a:ahLst/>
            <a:cxnLst/>
            <a:rect l="l" t="t" r="r" b="b"/>
            <a:pathLst>
              <a:path w="9576435" h="581025">
                <a:moveTo>
                  <a:pt x="9576123" y="0"/>
                </a:moveTo>
                <a:lnTo>
                  <a:pt x="0" y="0"/>
                </a:lnTo>
                <a:lnTo>
                  <a:pt x="0" y="580480"/>
                </a:lnTo>
                <a:lnTo>
                  <a:pt x="9576123" y="580480"/>
                </a:lnTo>
                <a:lnTo>
                  <a:pt x="9576123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951737" y="1916592"/>
            <a:ext cx="2600325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b="1" spc="-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b="1" spc="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ACTIVATE</a:t>
            </a:r>
            <a:r>
              <a:rPr b="1" spc="-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b="1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PHASE</a:t>
            </a:r>
            <a:r>
              <a:rPr b="1" spc="-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b="1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II</a:t>
            </a:r>
            <a:endParaRPr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270578" y="54282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48"/>
                </a:moveTo>
                <a:lnTo>
                  <a:pt x="605497" y="265645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42"/>
                </a:lnTo>
                <a:lnTo>
                  <a:pt x="563067" y="138899"/>
                </a:lnTo>
                <a:lnTo>
                  <a:pt x="538683" y="104190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47"/>
                </a:lnTo>
                <a:lnTo>
                  <a:pt x="423545" y="22110"/>
                </a:lnTo>
                <a:lnTo>
                  <a:pt x="423545" y="314248"/>
                </a:lnTo>
                <a:lnTo>
                  <a:pt x="415645" y="382714"/>
                </a:lnTo>
                <a:lnTo>
                  <a:pt x="395084" y="429996"/>
                </a:lnTo>
                <a:lnTo>
                  <a:pt x="366534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29996"/>
                </a:lnTo>
                <a:lnTo>
                  <a:pt x="192760" y="382714"/>
                </a:lnTo>
                <a:lnTo>
                  <a:pt x="184848" y="314248"/>
                </a:lnTo>
                <a:lnTo>
                  <a:pt x="192760" y="245846"/>
                </a:lnTo>
                <a:lnTo>
                  <a:pt x="213334" y="198589"/>
                </a:lnTo>
                <a:lnTo>
                  <a:pt x="241896" y="169062"/>
                </a:lnTo>
                <a:lnTo>
                  <a:pt x="273773" y="153860"/>
                </a:lnTo>
                <a:lnTo>
                  <a:pt x="304241" y="149542"/>
                </a:lnTo>
                <a:lnTo>
                  <a:pt x="334695" y="153860"/>
                </a:lnTo>
                <a:lnTo>
                  <a:pt x="366534" y="169062"/>
                </a:lnTo>
                <a:lnTo>
                  <a:pt x="395084" y="198589"/>
                </a:lnTo>
                <a:lnTo>
                  <a:pt x="415645" y="245846"/>
                </a:lnTo>
                <a:lnTo>
                  <a:pt x="423545" y="314248"/>
                </a:lnTo>
                <a:lnTo>
                  <a:pt x="423545" y="22110"/>
                </a:lnTo>
                <a:lnTo>
                  <a:pt x="397332" y="12522"/>
                </a:lnTo>
                <a:lnTo>
                  <a:pt x="352425" y="3187"/>
                </a:lnTo>
                <a:lnTo>
                  <a:pt x="304241" y="0"/>
                </a:lnTo>
                <a:lnTo>
                  <a:pt x="256057" y="3187"/>
                </a:lnTo>
                <a:lnTo>
                  <a:pt x="211150" y="12522"/>
                </a:lnTo>
                <a:lnTo>
                  <a:pt x="169786" y="27647"/>
                </a:lnTo>
                <a:lnTo>
                  <a:pt x="132245" y="48209"/>
                </a:lnTo>
                <a:lnTo>
                  <a:pt x="98818" y="73837"/>
                </a:lnTo>
                <a:lnTo>
                  <a:pt x="69786" y="104190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45"/>
                </a:lnTo>
                <a:lnTo>
                  <a:pt x="0" y="314248"/>
                </a:lnTo>
                <a:lnTo>
                  <a:pt x="2971" y="362889"/>
                </a:lnTo>
                <a:lnTo>
                  <a:pt x="11722" y="408584"/>
                </a:lnTo>
                <a:lnTo>
                  <a:pt x="25946" y="450977"/>
                </a:lnTo>
                <a:lnTo>
                  <a:pt x="45402" y="489712"/>
                </a:lnTo>
                <a:lnTo>
                  <a:pt x="69786" y="524433"/>
                </a:lnTo>
                <a:lnTo>
                  <a:pt x="98818" y="554799"/>
                </a:lnTo>
                <a:lnTo>
                  <a:pt x="132245" y="580428"/>
                </a:lnTo>
                <a:lnTo>
                  <a:pt x="169786" y="600989"/>
                </a:lnTo>
                <a:lnTo>
                  <a:pt x="211150" y="616115"/>
                </a:lnTo>
                <a:lnTo>
                  <a:pt x="256057" y="625449"/>
                </a:lnTo>
                <a:lnTo>
                  <a:pt x="304241" y="628637"/>
                </a:lnTo>
                <a:lnTo>
                  <a:pt x="352425" y="625449"/>
                </a:lnTo>
                <a:lnTo>
                  <a:pt x="397332" y="616115"/>
                </a:lnTo>
                <a:lnTo>
                  <a:pt x="438683" y="600989"/>
                </a:lnTo>
                <a:lnTo>
                  <a:pt x="476211" y="580428"/>
                </a:lnTo>
                <a:lnTo>
                  <a:pt x="509638" y="554799"/>
                </a:lnTo>
                <a:lnTo>
                  <a:pt x="538683" y="524433"/>
                </a:lnTo>
                <a:lnTo>
                  <a:pt x="563067" y="489712"/>
                </a:lnTo>
                <a:lnTo>
                  <a:pt x="582523" y="450977"/>
                </a:lnTo>
                <a:lnTo>
                  <a:pt x="596747" y="408584"/>
                </a:lnTo>
                <a:lnTo>
                  <a:pt x="605497" y="362889"/>
                </a:lnTo>
                <a:lnTo>
                  <a:pt x="608469" y="314248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49"/>
                </a:lnTo>
                <a:lnTo>
                  <a:pt x="1350137" y="614349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78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80"/>
                </a:lnTo>
                <a:lnTo>
                  <a:pt x="1692071" y="233045"/>
                </a:lnTo>
                <a:lnTo>
                  <a:pt x="1637030" y="218186"/>
                </a:lnTo>
                <a:lnTo>
                  <a:pt x="1597266" y="199707"/>
                </a:lnTo>
                <a:lnTo>
                  <a:pt x="1580565" y="173113"/>
                </a:lnTo>
                <a:lnTo>
                  <a:pt x="1587398" y="152628"/>
                </a:lnTo>
                <a:lnTo>
                  <a:pt x="1604314" y="140347"/>
                </a:lnTo>
                <a:lnTo>
                  <a:pt x="1625955" y="134366"/>
                </a:lnTo>
                <a:lnTo>
                  <a:pt x="1646961" y="132803"/>
                </a:lnTo>
                <a:lnTo>
                  <a:pt x="1661198" y="133629"/>
                </a:lnTo>
                <a:lnTo>
                  <a:pt x="1701546" y="147929"/>
                </a:lnTo>
                <a:lnTo>
                  <a:pt x="1723555" y="180187"/>
                </a:lnTo>
                <a:lnTo>
                  <a:pt x="1723415" y="195808"/>
                </a:lnTo>
                <a:lnTo>
                  <a:pt x="1898281" y="195808"/>
                </a:lnTo>
                <a:lnTo>
                  <a:pt x="1891411" y="145415"/>
                </a:lnTo>
                <a:lnTo>
                  <a:pt x="1875320" y="103517"/>
                </a:lnTo>
                <a:lnTo>
                  <a:pt x="1851152" y="69583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33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80"/>
                </a:lnTo>
                <a:lnTo>
                  <a:pt x="1449730" y="74650"/>
                </a:lnTo>
                <a:lnTo>
                  <a:pt x="1426159" y="108851"/>
                </a:lnTo>
                <a:lnTo>
                  <a:pt x="1411033" y="149999"/>
                </a:lnTo>
                <a:lnTo>
                  <a:pt x="1405699" y="198323"/>
                </a:lnTo>
                <a:lnTo>
                  <a:pt x="1411986" y="244678"/>
                </a:lnTo>
                <a:lnTo>
                  <a:pt x="1429423" y="281051"/>
                </a:lnTo>
                <a:lnTo>
                  <a:pt x="1455877" y="309156"/>
                </a:lnTo>
                <a:lnTo>
                  <a:pt x="1489214" y="330644"/>
                </a:lnTo>
                <a:lnTo>
                  <a:pt x="1527289" y="347218"/>
                </a:lnTo>
                <a:lnTo>
                  <a:pt x="1567980" y="360553"/>
                </a:lnTo>
                <a:lnTo>
                  <a:pt x="1609128" y="372325"/>
                </a:lnTo>
                <a:lnTo>
                  <a:pt x="1672971" y="391121"/>
                </a:lnTo>
                <a:lnTo>
                  <a:pt x="1712633" y="406146"/>
                </a:lnTo>
                <a:lnTo>
                  <a:pt x="1732902" y="421500"/>
                </a:lnTo>
                <a:lnTo>
                  <a:pt x="1738591" y="441248"/>
                </a:lnTo>
                <a:lnTo>
                  <a:pt x="1730895" y="468566"/>
                </a:lnTo>
                <a:lnTo>
                  <a:pt x="1711693" y="485228"/>
                </a:lnTo>
                <a:lnTo>
                  <a:pt x="1686814" y="493547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205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96"/>
                </a:lnTo>
                <a:lnTo>
                  <a:pt x="1408379" y="517144"/>
                </a:lnTo>
                <a:lnTo>
                  <a:pt x="1436281" y="553770"/>
                </a:lnTo>
                <a:lnTo>
                  <a:pt x="1470571" y="581520"/>
                </a:lnTo>
                <a:lnTo>
                  <a:pt x="1508633" y="601599"/>
                </a:lnTo>
                <a:lnTo>
                  <a:pt x="1547825" y="615162"/>
                </a:lnTo>
                <a:lnTo>
                  <a:pt x="1585556" y="623392"/>
                </a:lnTo>
                <a:lnTo>
                  <a:pt x="1646085" y="628561"/>
                </a:lnTo>
                <a:lnTo>
                  <a:pt x="1690789" y="626630"/>
                </a:lnTo>
                <a:lnTo>
                  <a:pt x="1734985" y="620496"/>
                </a:lnTo>
                <a:lnTo>
                  <a:pt x="1777390" y="609727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41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35795" y="1102674"/>
            <a:ext cx="18400395" cy="9735820"/>
            <a:chOff x="35795" y="1102674"/>
            <a:chExt cx="18400395" cy="9735820"/>
          </a:xfrm>
        </p:grpSpPr>
        <p:sp>
          <p:nvSpPr>
            <p:cNvPr id="11" name="object 11"/>
            <p:cNvSpPr/>
            <p:nvPr/>
          </p:nvSpPr>
          <p:spPr>
            <a:xfrm>
              <a:off x="35795" y="1113147"/>
              <a:ext cx="3310890" cy="0"/>
            </a:xfrm>
            <a:custGeom>
              <a:avLst/>
              <a:gdLst/>
              <a:ahLst/>
              <a:cxnLst/>
              <a:rect l="l" t="t" r="r" b="b"/>
              <a:pathLst>
                <a:path w="3310890">
                  <a:moveTo>
                    <a:pt x="3310517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73869" y="10827719"/>
              <a:ext cx="17562195" cy="0"/>
            </a:xfrm>
            <a:custGeom>
              <a:avLst/>
              <a:gdLst/>
              <a:ahLst/>
              <a:cxnLst/>
              <a:rect l="l" t="t" r="r" b="b"/>
              <a:pathLst>
                <a:path w="17562195">
                  <a:moveTo>
                    <a:pt x="17561911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61173" y="693667"/>
            <a:ext cx="2431415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Special</a:t>
            </a:r>
            <a:r>
              <a:rPr sz="14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r>
              <a:rPr sz="14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endParaRPr sz="14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8754461" y="10565433"/>
            <a:ext cx="525145" cy="525145"/>
            <a:chOff x="18754461" y="10565433"/>
            <a:chExt cx="525145" cy="525145"/>
          </a:xfrm>
        </p:grpSpPr>
        <p:sp>
          <p:nvSpPr>
            <p:cNvPr id="15" name="object 15"/>
            <p:cNvSpPr/>
            <p:nvPr/>
          </p:nvSpPr>
          <p:spPr>
            <a:xfrm>
              <a:off x="18760743" y="1057171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511988" y="0"/>
                  </a:moveTo>
                  <a:lnTo>
                    <a:pt x="0" y="0"/>
                  </a:lnTo>
                  <a:lnTo>
                    <a:pt x="0" y="511988"/>
                  </a:lnTo>
                  <a:lnTo>
                    <a:pt x="511988" y="511988"/>
                  </a:lnTo>
                  <a:lnTo>
                    <a:pt x="511988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760743" y="1057171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511988" y="511988"/>
                  </a:moveTo>
                  <a:lnTo>
                    <a:pt x="0" y="511988"/>
                  </a:lnTo>
                  <a:lnTo>
                    <a:pt x="0" y="0"/>
                  </a:lnTo>
                  <a:lnTo>
                    <a:pt x="511988" y="0"/>
                  </a:lnTo>
                  <a:lnTo>
                    <a:pt x="511988" y="511988"/>
                  </a:lnTo>
                  <a:close/>
                </a:path>
              </a:pathLst>
            </a:custGeom>
            <a:ln w="1256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8885019" y="10696533"/>
            <a:ext cx="263525" cy="219932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b="1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09</a:t>
            </a:r>
            <a:endParaRPr sz="1550" dirty="0">
              <a:latin typeface="Century Gothic" panose="020B0502020202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971135"/>
              </p:ext>
            </p:extLst>
          </p:nvPr>
        </p:nvGraphicFramePr>
        <p:xfrm>
          <a:off x="5533182" y="1242496"/>
          <a:ext cx="9237343" cy="93650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1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8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7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8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0028">
                <a:tc gridSpan="5">
                  <a:txBody>
                    <a:bodyPr/>
                    <a:lstStyle/>
                    <a:p>
                      <a:pPr algn="ctr">
                        <a:lnSpc>
                          <a:spcPts val="2150"/>
                        </a:lnSpc>
                        <a:spcBef>
                          <a:spcPts val="1005"/>
                        </a:spcBef>
                      </a:pPr>
                      <a:r>
                        <a:rPr sz="1800" b="1" spc="75" dirty="0">
                          <a:solidFill>
                            <a:srgbClr val="D29F53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SPECIAL</a:t>
                      </a:r>
                      <a:r>
                        <a:rPr sz="1800" b="1" spc="-45" dirty="0">
                          <a:solidFill>
                            <a:srgbClr val="D29F53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800" b="1" spc="145" dirty="0">
                          <a:solidFill>
                            <a:srgbClr val="D29F53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EMERGENCY</a:t>
                      </a:r>
                      <a:r>
                        <a:rPr sz="1800" b="1" spc="-45" dirty="0">
                          <a:solidFill>
                            <a:srgbClr val="D29F53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800" b="1" spc="80" dirty="0">
                          <a:solidFill>
                            <a:srgbClr val="D29F53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SERVICE</a:t>
                      </a:r>
                      <a:r>
                        <a:rPr sz="1800" b="1" spc="-45" dirty="0">
                          <a:solidFill>
                            <a:srgbClr val="D29F53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800" b="1" spc="145" dirty="0">
                          <a:solidFill>
                            <a:srgbClr val="D29F53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LOG</a:t>
                      </a:r>
                      <a:endParaRPr sz="1800" dirty="0">
                        <a:latin typeface="Century Gothic" panose="020B0502020202020204" pitchFamily="34" charset="0"/>
                        <a:cs typeface="Trebuchet MS"/>
                      </a:endParaRPr>
                    </a:p>
                    <a:p>
                      <a:pPr marL="3048635" marR="3041015" algn="ctr">
                        <a:lnSpc>
                          <a:spcPts val="1839"/>
                        </a:lnSpc>
                        <a:spcBef>
                          <a:spcPts val="20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Record</a:t>
                      </a:r>
                      <a:r>
                        <a:rPr sz="1500" b="1" spc="-4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500" b="1" spc="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of</a:t>
                      </a:r>
                      <a:r>
                        <a:rPr sz="1500" b="1" spc="-4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Elevator</a:t>
                      </a:r>
                      <a:r>
                        <a:rPr sz="1500" b="1" spc="-4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500" b="1" spc="-3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Fire-Service</a:t>
                      </a:r>
                      <a:r>
                        <a:rPr sz="1500" b="1" spc="-4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500" b="1" spc="-5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Test </a:t>
                      </a:r>
                      <a:r>
                        <a:rPr sz="1500" b="1" spc="-434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500" b="1" spc="6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OTIS</a:t>
                      </a:r>
                      <a:r>
                        <a:rPr sz="1500" b="1" spc="-4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500" b="1" spc="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Emergency</a:t>
                      </a:r>
                      <a:r>
                        <a:rPr sz="1500" b="1" spc="-3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500" b="1" spc="-3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#</a:t>
                      </a:r>
                      <a:r>
                        <a:rPr sz="1500" b="1" spc="-3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500" b="1" spc="-4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1-800-233-6847</a:t>
                      </a:r>
                      <a:endParaRPr sz="15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27635" marB="0">
                    <a:solidFill>
                      <a:srgbClr val="001D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43">
                <a:tc>
                  <a:txBody>
                    <a:bodyPr/>
                    <a:lstStyle/>
                    <a:p>
                      <a:pPr marR="137160"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Building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800" b="1" spc="6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Name</a:t>
                      </a:r>
                      <a:endParaRPr sz="18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38430" marB="0">
                    <a:solidFill>
                      <a:srgbClr val="AFAFAF"/>
                    </a:solidFill>
                  </a:tcPr>
                </a:tc>
                <a:tc>
                  <a:txBody>
                    <a:bodyPr/>
                    <a:lstStyle/>
                    <a:p>
                      <a:pPr marL="544830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Building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800" b="1" spc="10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ID</a:t>
                      </a:r>
                      <a:endParaRPr sz="18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38430" marB="0">
                    <a:solidFill>
                      <a:srgbClr val="AFAFA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66675" algn="ctr">
                        <a:lnSpc>
                          <a:spcPts val="1900"/>
                        </a:lnSpc>
                        <a:tabLst>
                          <a:tab pos="2372995" algn="l"/>
                        </a:tabLst>
                      </a:pPr>
                      <a:r>
                        <a:rPr sz="2700" b="1" spc="15" baseline="-41666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Machine</a:t>
                      </a:r>
                      <a:r>
                        <a:rPr sz="2700" b="1" spc="-52" baseline="-41666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#	</a:t>
                      </a:r>
                      <a:r>
                        <a:rPr sz="1800" b="1" spc="1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Customer</a:t>
                      </a:r>
                      <a:endParaRPr sz="1800" dirty="0">
                        <a:latin typeface="Century Gothic" panose="020B0502020202020204" pitchFamily="34" charset="0"/>
                        <a:cs typeface="Trebuchet MS"/>
                      </a:endParaRPr>
                    </a:p>
                    <a:p>
                      <a:pPr marL="27743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800" b="1" spc="1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Designation</a:t>
                      </a:r>
                      <a:endParaRPr sz="18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0" marB="0">
                    <a:solidFill>
                      <a:srgbClr val="AFAFA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5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solidFill>
                      <a:srgbClr val="E5E8E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solidFill>
                      <a:srgbClr val="E5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81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1D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840">
                <a:tc>
                  <a:txBody>
                    <a:bodyPr/>
                    <a:lstStyle/>
                    <a:p>
                      <a:pPr marR="137795"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800" b="1" spc="5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DATE</a:t>
                      </a:r>
                      <a:endParaRPr sz="18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38430" marB="0"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AFAFAF"/>
                    </a:solidFill>
                  </a:tcPr>
                </a:tc>
                <a:tc>
                  <a:txBody>
                    <a:bodyPr/>
                    <a:lstStyle/>
                    <a:p>
                      <a:pPr marL="1188085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800" b="1" spc="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INITIAL</a:t>
                      </a:r>
                      <a:endParaRPr sz="18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38430" marB="0"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AFAFA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84785"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800" b="1" spc="11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REMARKS/NOTES</a:t>
                      </a:r>
                      <a:endParaRPr sz="18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38430" marB="0"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AFAFA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2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2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9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32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9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7270578" y="54282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61"/>
                </a:moveTo>
                <a:lnTo>
                  <a:pt x="605497" y="265658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42"/>
                </a:lnTo>
                <a:lnTo>
                  <a:pt x="563067" y="138899"/>
                </a:lnTo>
                <a:lnTo>
                  <a:pt x="538683" y="104190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47"/>
                </a:lnTo>
                <a:lnTo>
                  <a:pt x="423545" y="22123"/>
                </a:lnTo>
                <a:lnTo>
                  <a:pt x="423545" y="314261"/>
                </a:lnTo>
                <a:lnTo>
                  <a:pt x="415645" y="382727"/>
                </a:lnTo>
                <a:lnTo>
                  <a:pt x="395084" y="429996"/>
                </a:lnTo>
                <a:lnTo>
                  <a:pt x="366534" y="459524"/>
                </a:lnTo>
                <a:lnTo>
                  <a:pt x="334695" y="474713"/>
                </a:lnTo>
                <a:lnTo>
                  <a:pt x="304241" y="479018"/>
                </a:lnTo>
                <a:lnTo>
                  <a:pt x="273773" y="474713"/>
                </a:lnTo>
                <a:lnTo>
                  <a:pt x="241896" y="459524"/>
                </a:lnTo>
                <a:lnTo>
                  <a:pt x="213334" y="429996"/>
                </a:lnTo>
                <a:lnTo>
                  <a:pt x="192760" y="382727"/>
                </a:lnTo>
                <a:lnTo>
                  <a:pt x="184848" y="314261"/>
                </a:lnTo>
                <a:lnTo>
                  <a:pt x="192760" y="245846"/>
                </a:lnTo>
                <a:lnTo>
                  <a:pt x="213334" y="198577"/>
                </a:lnTo>
                <a:lnTo>
                  <a:pt x="241896" y="169062"/>
                </a:lnTo>
                <a:lnTo>
                  <a:pt x="273773" y="153847"/>
                </a:lnTo>
                <a:lnTo>
                  <a:pt x="304241" y="149542"/>
                </a:lnTo>
                <a:lnTo>
                  <a:pt x="334695" y="153847"/>
                </a:lnTo>
                <a:lnTo>
                  <a:pt x="366534" y="169062"/>
                </a:lnTo>
                <a:lnTo>
                  <a:pt x="395084" y="198577"/>
                </a:lnTo>
                <a:lnTo>
                  <a:pt x="415645" y="245846"/>
                </a:lnTo>
                <a:lnTo>
                  <a:pt x="423545" y="314261"/>
                </a:lnTo>
                <a:lnTo>
                  <a:pt x="423545" y="22123"/>
                </a:lnTo>
                <a:lnTo>
                  <a:pt x="397332" y="12534"/>
                </a:lnTo>
                <a:lnTo>
                  <a:pt x="352425" y="3200"/>
                </a:lnTo>
                <a:lnTo>
                  <a:pt x="304241" y="0"/>
                </a:lnTo>
                <a:lnTo>
                  <a:pt x="256057" y="3200"/>
                </a:lnTo>
                <a:lnTo>
                  <a:pt x="211150" y="12534"/>
                </a:lnTo>
                <a:lnTo>
                  <a:pt x="169786" y="27647"/>
                </a:lnTo>
                <a:lnTo>
                  <a:pt x="132245" y="48209"/>
                </a:lnTo>
                <a:lnTo>
                  <a:pt x="98818" y="73837"/>
                </a:lnTo>
                <a:lnTo>
                  <a:pt x="69786" y="104190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58"/>
                </a:lnTo>
                <a:lnTo>
                  <a:pt x="0" y="314261"/>
                </a:lnTo>
                <a:lnTo>
                  <a:pt x="2971" y="362902"/>
                </a:lnTo>
                <a:lnTo>
                  <a:pt x="11722" y="408584"/>
                </a:lnTo>
                <a:lnTo>
                  <a:pt x="25946" y="450977"/>
                </a:lnTo>
                <a:lnTo>
                  <a:pt x="45402" y="489712"/>
                </a:lnTo>
                <a:lnTo>
                  <a:pt x="69786" y="524446"/>
                </a:lnTo>
                <a:lnTo>
                  <a:pt x="98818" y="554799"/>
                </a:lnTo>
                <a:lnTo>
                  <a:pt x="132245" y="580428"/>
                </a:lnTo>
                <a:lnTo>
                  <a:pt x="169786" y="600989"/>
                </a:lnTo>
                <a:lnTo>
                  <a:pt x="211150" y="616115"/>
                </a:lnTo>
                <a:lnTo>
                  <a:pt x="256057" y="625449"/>
                </a:lnTo>
                <a:lnTo>
                  <a:pt x="304241" y="628637"/>
                </a:lnTo>
                <a:lnTo>
                  <a:pt x="352425" y="625449"/>
                </a:lnTo>
                <a:lnTo>
                  <a:pt x="397332" y="616115"/>
                </a:lnTo>
                <a:lnTo>
                  <a:pt x="438683" y="600989"/>
                </a:lnTo>
                <a:lnTo>
                  <a:pt x="476211" y="580428"/>
                </a:lnTo>
                <a:lnTo>
                  <a:pt x="509638" y="554799"/>
                </a:lnTo>
                <a:lnTo>
                  <a:pt x="538683" y="524446"/>
                </a:lnTo>
                <a:lnTo>
                  <a:pt x="563067" y="489712"/>
                </a:lnTo>
                <a:lnTo>
                  <a:pt x="582523" y="450977"/>
                </a:lnTo>
                <a:lnTo>
                  <a:pt x="596747" y="408584"/>
                </a:lnTo>
                <a:lnTo>
                  <a:pt x="605497" y="362902"/>
                </a:lnTo>
                <a:lnTo>
                  <a:pt x="608469" y="314261"/>
                </a:lnTo>
                <a:close/>
              </a:path>
              <a:path w="1924050" h="628650">
                <a:moveTo>
                  <a:pt x="1125410" y="14427"/>
                </a:moveTo>
                <a:lnTo>
                  <a:pt x="604367" y="14427"/>
                </a:lnTo>
                <a:lnTo>
                  <a:pt x="604367" y="168097"/>
                </a:lnTo>
                <a:lnTo>
                  <a:pt x="772502" y="168097"/>
                </a:lnTo>
                <a:lnTo>
                  <a:pt x="772502" y="613867"/>
                </a:lnTo>
                <a:lnTo>
                  <a:pt x="957300" y="613867"/>
                </a:lnTo>
                <a:lnTo>
                  <a:pt x="957300" y="168097"/>
                </a:lnTo>
                <a:lnTo>
                  <a:pt x="1125410" y="168097"/>
                </a:lnTo>
                <a:lnTo>
                  <a:pt x="1125410" y="14427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37"/>
                </a:lnTo>
                <a:lnTo>
                  <a:pt x="1350137" y="614337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65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54"/>
                </a:lnTo>
                <a:lnTo>
                  <a:pt x="1796529" y="262115"/>
                </a:lnTo>
                <a:lnTo>
                  <a:pt x="1754568" y="248780"/>
                </a:lnTo>
                <a:lnTo>
                  <a:pt x="1692071" y="233045"/>
                </a:lnTo>
                <a:lnTo>
                  <a:pt x="1637030" y="218186"/>
                </a:lnTo>
                <a:lnTo>
                  <a:pt x="1597266" y="199707"/>
                </a:lnTo>
                <a:lnTo>
                  <a:pt x="1580565" y="173113"/>
                </a:lnTo>
                <a:lnTo>
                  <a:pt x="1587398" y="152628"/>
                </a:lnTo>
                <a:lnTo>
                  <a:pt x="1604314" y="140347"/>
                </a:lnTo>
                <a:lnTo>
                  <a:pt x="1625955" y="134366"/>
                </a:lnTo>
                <a:lnTo>
                  <a:pt x="1646961" y="132791"/>
                </a:lnTo>
                <a:lnTo>
                  <a:pt x="1661198" y="133629"/>
                </a:lnTo>
                <a:lnTo>
                  <a:pt x="1701546" y="147929"/>
                </a:lnTo>
                <a:lnTo>
                  <a:pt x="1723555" y="180187"/>
                </a:lnTo>
                <a:lnTo>
                  <a:pt x="1723415" y="195821"/>
                </a:lnTo>
                <a:lnTo>
                  <a:pt x="1898281" y="195821"/>
                </a:lnTo>
                <a:lnTo>
                  <a:pt x="1891411" y="145415"/>
                </a:lnTo>
                <a:lnTo>
                  <a:pt x="1875320" y="103517"/>
                </a:lnTo>
                <a:lnTo>
                  <a:pt x="1851152" y="69583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20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67"/>
                </a:lnTo>
                <a:lnTo>
                  <a:pt x="1449730" y="74650"/>
                </a:lnTo>
                <a:lnTo>
                  <a:pt x="1426159" y="108851"/>
                </a:lnTo>
                <a:lnTo>
                  <a:pt x="1411033" y="150012"/>
                </a:lnTo>
                <a:lnTo>
                  <a:pt x="1405699" y="198335"/>
                </a:lnTo>
                <a:lnTo>
                  <a:pt x="1411986" y="244678"/>
                </a:lnTo>
                <a:lnTo>
                  <a:pt x="1429423" y="281063"/>
                </a:lnTo>
                <a:lnTo>
                  <a:pt x="1455877" y="309156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65"/>
                </a:lnTo>
                <a:lnTo>
                  <a:pt x="1609128" y="372338"/>
                </a:lnTo>
                <a:lnTo>
                  <a:pt x="1672971" y="391121"/>
                </a:lnTo>
                <a:lnTo>
                  <a:pt x="1712633" y="406158"/>
                </a:lnTo>
                <a:lnTo>
                  <a:pt x="1732902" y="421500"/>
                </a:lnTo>
                <a:lnTo>
                  <a:pt x="1738591" y="441236"/>
                </a:lnTo>
                <a:lnTo>
                  <a:pt x="1730895" y="468566"/>
                </a:lnTo>
                <a:lnTo>
                  <a:pt x="1711693" y="485241"/>
                </a:lnTo>
                <a:lnTo>
                  <a:pt x="1686814" y="493560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192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84"/>
                </a:lnTo>
                <a:lnTo>
                  <a:pt x="1408379" y="517144"/>
                </a:lnTo>
                <a:lnTo>
                  <a:pt x="1436281" y="553758"/>
                </a:lnTo>
                <a:lnTo>
                  <a:pt x="1470571" y="581520"/>
                </a:lnTo>
                <a:lnTo>
                  <a:pt x="1508633" y="601586"/>
                </a:lnTo>
                <a:lnTo>
                  <a:pt x="1547825" y="615149"/>
                </a:lnTo>
                <a:lnTo>
                  <a:pt x="1585556" y="623392"/>
                </a:lnTo>
                <a:lnTo>
                  <a:pt x="1646085" y="628561"/>
                </a:lnTo>
                <a:lnTo>
                  <a:pt x="1690789" y="626618"/>
                </a:lnTo>
                <a:lnTo>
                  <a:pt x="1734985" y="620496"/>
                </a:lnTo>
                <a:lnTo>
                  <a:pt x="1777390" y="609714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28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795" y="1113155"/>
            <a:ext cx="3310890" cy="0"/>
          </a:xfrm>
          <a:custGeom>
            <a:avLst/>
            <a:gdLst/>
            <a:ahLst/>
            <a:cxnLst/>
            <a:rect l="l" t="t" r="r" b="b"/>
            <a:pathLst>
              <a:path w="3310890">
                <a:moveTo>
                  <a:pt x="3310517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1173" y="774360"/>
            <a:ext cx="4672009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Special</a:t>
            </a:r>
            <a:r>
              <a:rPr sz="1400" spc="-35" dirty="0">
                <a:solidFill>
                  <a:srgbClr val="001D40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r>
              <a:rPr sz="14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endParaRPr sz="14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760743" y="10571715"/>
            <a:ext cx="512445" cy="512445"/>
          </a:xfrm>
          <a:custGeom>
            <a:avLst/>
            <a:gdLst/>
            <a:ahLst/>
            <a:cxnLst/>
            <a:rect l="l" t="t" r="r" b="b"/>
            <a:pathLst>
              <a:path w="512444" h="512445">
                <a:moveTo>
                  <a:pt x="511988" y="0"/>
                </a:moveTo>
                <a:lnTo>
                  <a:pt x="0" y="0"/>
                </a:lnTo>
                <a:lnTo>
                  <a:pt x="0" y="512001"/>
                </a:lnTo>
                <a:lnTo>
                  <a:pt x="511988" y="512001"/>
                </a:lnTo>
                <a:lnTo>
                  <a:pt x="511988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3870" y="10827716"/>
            <a:ext cx="17562195" cy="0"/>
          </a:xfrm>
          <a:custGeom>
            <a:avLst/>
            <a:gdLst/>
            <a:ahLst/>
            <a:cxnLst/>
            <a:rect l="l" t="t" r="r" b="b"/>
            <a:pathLst>
              <a:path w="17562195">
                <a:moveTo>
                  <a:pt x="17561911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8859619" y="10680275"/>
            <a:ext cx="314325" cy="2648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pc="25" dirty="0">
                <a:latin typeface="Century Gothic" panose="020B0502020202020204" pitchFamily="34" charset="0"/>
              </a:rPr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77957" y="0"/>
            <a:ext cx="13126719" cy="11308715"/>
            <a:chOff x="6977957" y="0"/>
            <a:chExt cx="13126719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77960" y="0"/>
              <a:ext cx="1312613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977957" y="0"/>
              <a:ext cx="13126719" cy="11308715"/>
            </a:xfrm>
            <a:custGeom>
              <a:avLst/>
              <a:gdLst/>
              <a:ahLst/>
              <a:cxnLst/>
              <a:rect l="l" t="t" r="r" b="b"/>
              <a:pathLst>
                <a:path w="13126719" h="11308715">
                  <a:moveTo>
                    <a:pt x="0" y="11308555"/>
                  </a:moveTo>
                  <a:lnTo>
                    <a:pt x="0" y="0"/>
                  </a:lnTo>
                  <a:lnTo>
                    <a:pt x="13126142" y="0"/>
                  </a:lnTo>
                  <a:lnTo>
                    <a:pt x="13126142" y="11308555"/>
                  </a:lnTo>
                  <a:lnTo>
                    <a:pt x="0" y="11308555"/>
                  </a:lnTo>
                  <a:close/>
                </a:path>
              </a:pathLst>
            </a:custGeom>
            <a:solidFill>
              <a:srgbClr val="001D40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20876" y="2357286"/>
            <a:ext cx="5809615" cy="1501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equipment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has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many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built-in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safety features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that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reduce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risk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personal 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injury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property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damage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event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 malfunctions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disasters;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however,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building </a:t>
            </a:r>
            <a:r>
              <a:rPr sz="1600" spc="-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staff still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plays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vital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role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directing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occupants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-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safety,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monitoring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equipment,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operating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controls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that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initiate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features.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0876" y="4257124"/>
            <a:ext cx="5356860" cy="747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next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few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pages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describe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following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important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safety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features.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Please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familiarize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yourself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these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features.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5738" y="5508529"/>
            <a:ext cx="243903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Fireman's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Recall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5738" y="6051339"/>
            <a:ext cx="3966845" cy="4966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Record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Monthly/Quarterly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Testing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Firefighters'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8391" y="1380745"/>
            <a:ext cx="6208963" cy="59118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50" b="1" dirty="0">
                <a:solidFill>
                  <a:srgbClr val="001D40"/>
                </a:solidFill>
                <a:latin typeface="Georgia" panose="02040502050405020303" pitchFamily="18" charset="0"/>
                <a:cs typeface="Times New Roman"/>
              </a:rPr>
              <a:t>Emergency Procedures</a:t>
            </a:r>
            <a:endParaRPr sz="3750" dirty="0">
              <a:latin typeface="Georgia" panose="02040502050405020303" pitchFamily="18" charset="0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1090" y="2089821"/>
            <a:ext cx="547370" cy="33655"/>
          </a:xfrm>
          <a:custGeom>
            <a:avLst/>
            <a:gdLst/>
            <a:ahLst/>
            <a:cxnLst/>
            <a:rect l="l" t="t" r="r" b="b"/>
            <a:pathLst>
              <a:path w="547369" h="33655">
                <a:moveTo>
                  <a:pt x="546781" y="0"/>
                </a:moveTo>
                <a:lnTo>
                  <a:pt x="0" y="0"/>
                </a:lnTo>
                <a:lnTo>
                  <a:pt x="0" y="33146"/>
                </a:lnTo>
                <a:lnTo>
                  <a:pt x="546781" y="33146"/>
                </a:lnTo>
                <a:lnTo>
                  <a:pt x="546781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14255" y="8453538"/>
            <a:ext cx="2686685" cy="7607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3090"/>
              </a:lnSpc>
              <a:spcBef>
                <a:spcPts val="130"/>
              </a:spcBef>
            </a:pPr>
            <a:r>
              <a:rPr sz="2600" b="1" spc="1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2600" b="1" spc="-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600" b="1" spc="1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CASE</a:t>
            </a:r>
            <a:r>
              <a:rPr sz="2600" b="1" spc="-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600" b="1" spc="1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2600" b="1" spc="-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600" b="1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FIRE</a:t>
            </a:r>
            <a:endParaRPr sz="2600" dirty="0">
              <a:latin typeface="Century Gothic" panose="020B0502020202020204" pitchFamily="34" charset="0"/>
              <a:cs typeface="Trebuchet MS"/>
            </a:endParaRPr>
          </a:p>
          <a:p>
            <a:pPr algn="ctr">
              <a:lnSpc>
                <a:spcPts val="2670"/>
              </a:lnSpc>
            </a:pPr>
            <a:r>
              <a:rPr sz="2250" spc="1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</a:t>
            </a:r>
            <a:r>
              <a:rPr sz="2250" spc="-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25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EXIT</a:t>
            </a:r>
            <a:r>
              <a:rPr sz="2250" spc="-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250" spc="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STAIRS</a:t>
            </a:r>
            <a:endParaRPr sz="225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206288" y="7362349"/>
            <a:ext cx="1313815" cy="707390"/>
            <a:chOff x="2206288" y="7362349"/>
            <a:chExt cx="1313815" cy="707390"/>
          </a:xfrm>
        </p:grpSpPr>
        <p:sp>
          <p:nvSpPr>
            <p:cNvPr id="13" name="object 13"/>
            <p:cNvSpPr/>
            <p:nvPr/>
          </p:nvSpPr>
          <p:spPr>
            <a:xfrm>
              <a:off x="2650049" y="7380248"/>
              <a:ext cx="426084" cy="671830"/>
            </a:xfrm>
            <a:custGeom>
              <a:avLst/>
              <a:gdLst/>
              <a:ahLst/>
              <a:cxnLst/>
              <a:rect l="l" t="t" r="r" b="b"/>
              <a:pathLst>
                <a:path w="426085" h="671829">
                  <a:moveTo>
                    <a:pt x="209208" y="0"/>
                  </a:moveTo>
                  <a:lnTo>
                    <a:pt x="425867" y="335637"/>
                  </a:lnTo>
                  <a:lnTo>
                    <a:pt x="209208" y="671288"/>
                  </a:lnTo>
                  <a:lnTo>
                    <a:pt x="0" y="671288"/>
                  </a:lnTo>
                  <a:lnTo>
                    <a:pt x="216659" y="335637"/>
                  </a:lnTo>
                  <a:lnTo>
                    <a:pt x="0" y="0"/>
                  </a:lnTo>
                  <a:lnTo>
                    <a:pt x="209208" y="0"/>
                  </a:lnTo>
                  <a:close/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75917" y="7380248"/>
              <a:ext cx="426084" cy="671830"/>
            </a:xfrm>
            <a:custGeom>
              <a:avLst/>
              <a:gdLst/>
              <a:ahLst/>
              <a:cxnLst/>
              <a:rect l="l" t="t" r="r" b="b"/>
              <a:pathLst>
                <a:path w="426085" h="671829">
                  <a:moveTo>
                    <a:pt x="209208" y="0"/>
                  </a:moveTo>
                  <a:lnTo>
                    <a:pt x="425867" y="335637"/>
                  </a:lnTo>
                  <a:lnTo>
                    <a:pt x="209208" y="671288"/>
                  </a:lnTo>
                  <a:lnTo>
                    <a:pt x="0" y="671288"/>
                  </a:lnTo>
                  <a:lnTo>
                    <a:pt x="216659" y="335637"/>
                  </a:lnTo>
                  <a:lnTo>
                    <a:pt x="0" y="0"/>
                  </a:lnTo>
                  <a:lnTo>
                    <a:pt x="209208" y="0"/>
                  </a:lnTo>
                  <a:close/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24186" y="7380248"/>
              <a:ext cx="426084" cy="671830"/>
            </a:xfrm>
            <a:custGeom>
              <a:avLst/>
              <a:gdLst/>
              <a:ahLst/>
              <a:cxnLst/>
              <a:rect l="l" t="t" r="r" b="b"/>
              <a:pathLst>
                <a:path w="426085" h="671829">
                  <a:moveTo>
                    <a:pt x="209208" y="0"/>
                  </a:moveTo>
                  <a:lnTo>
                    <a:pt x="425867" y="335637"/>
                  </a:lnTo>
                  <a:lnTo>
                    <a:pt x="209208" y="671288"/>
                  </a:lnTo>
                  <a:lnTo>
                    <a:pt x="0" y="671288"/>
                  </a:lnTo>
                  <a:lnTo>
                    <a:pt x="216659" y="335637"/>
                  </a:lnTo>
                  <a:lnTo>
                    <a:pt x="0" y="0"/>
                  </a:lnTo>
                  <a:lnTo>
                    <a:pt x="209208" y="0"/>
                  </a:lnTo>
                  <a:close/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914501" y="7223312"/>
            <a:ext cx="791210" cy="887730"/>
            <a:chOff x="914501" y="7223312"/>
            <a:chExt cx="791210" cy="88773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501" y="7773272"/>
              <a:ext cx="240903" cy="24089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67588" y="7322896"/>
              <a:ext cx="638175" cy="638810"/>
            </a:xfrm>
            <a:custGeom>
              <a:avLst/>
              <a:gdLst/>
              <a:ahLst/>
              <a:cxnLst/>
              <a:rect l="l" t="t" r="r" b="b"/>
              <a:pathLst>
                <a:path w="638175" h="638809">
                  <a:moveTo>
                    <a:pt x="169917" y="638192"/>
                  </a:moveTo>
                  <a:lnTo>
                    <a:pt x="206063" y="602045"/>
                  </a:lnTo>
                  <a:lnTo>
                    <a:pt x="227404" y="580703"/>
                  </a:lnTo>
                  <a:lnTo>
                    <a:pt x="242300" y="565803"/>
                  </a:lnTo>
                  <a:lnTo>
                    <a:pt x="259116" y="548980"/>
                  </a:lnTo>
                  <a:lnTo>
                    <a:pt x="283579" y="526450"/>
                  </a:lnTo>
                  <a:lnTo>
                    <a:pt x="315139" y="501060"/>
                  </a:lnTo>
                  <a:lnTo>
                    <a:pt x="352645" y="474513"/>
                  </a:lnTo>
                  <a:lnTo>
                    <a:pt x="394948" y="448514"/>
                  </a:lnTo>
                  <a:lnTo>
                    <a:pt x="440899" y="424766"/>
                  </a:lnTo>
                  <a:lnTo>
                    <a:pt x="489347" y="404973"/>
                  </a:lnTo>
                  <a:lnTo>
                    <a:pt x="539143" y="390839"/>
                  </a:lnTo>
                  <a:lnTo>
                    <a:pt x="589137" y="384067"/>
                  </a:lnTo>
                  <a:lnTo>
                    <a:pt x="638179" y="386363"/>
                  </a:lnTo>
                  <a:lnTo>
                    <a:pt x="251828" y="0"/>
                  </a:lnTo>
                  <a:lnTo>
                    <a:pt x="254120" y="49045"/>
                  </a:lnTo>
                  <a:lnTo>
                    <a:pt x="247346" y="99040"/>
                  </a:lnTo>
                  <a:lnTo>
                    <a:pt x="233209" y="148837"/>
                  </a:lnTo>
                  <a:lnTo>
                    <a:pt x="213415" y="197285"/>
                  </a:lnTo>
                  <a:lnTo>
                    <a:pt x="189665" y="243234"/>
                  </a:lnTo>
                  <a:lnTo>
                    <a:pt x="163665" y="285536"/>
                  </a:lnTo>
                  <a:lnTo>
                    <a:pt x="137119" y="323041"/>
                  </a:lnTo>
                  <a:lnTo>
                    <a:pt x="111728" y="354600"/>
                  </a:lnTo>
                  <a:lnTo>
                    <a:pt x="63690" y="404574"/>
                  </a:lnTo>
                  <a:lnTo>
                    <a:pt x="34313" y="433954"/>
                  </a:lnTo>
                  <a:lnTo>
                    <a:pt x="10080" y="458192"/>
                  </a:lnTo>
                  <a:lnTo>
                    <a:pt x="0" y="468274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0691" y="7417318"/>
              <a:ext cx="140653" cy="14066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197809" y="7864740"/>
              <a:ext cx="266065" cy="228600"/>
            </a:xfrm>
            <a:custGeom>
              <a:avLst/>
              <a:gdLst/>
              <a:ahLst/>
              <a:cxnLst/>
              <a:rect l="l" t="t" r="r" b="b"/>
              <a:pathLst>
                <a:path w="266065" h="228600">
                  <a:moveTo>
                    <a:pt x="121969" y="0"/>
                  </a:moveTo>
                  <a:lnTo>
                    <a:pt x="248448" y="126492"/>
                  </a:lnTo>
                  <a:lnTo>
                    <a:pt x="261496" y="146188"/>
                  </a:lnTo>
                  <a:lnTo>
                    <a:pt x="265845" y="168652"/>
                  </a:lnTo>
                  <a:lnTo>
                    <a:pt x="261496" y="191115"/>
                  </a:lnTo>
                  <a:lnTo>
                    <a:pt x="248448" y="210804"/>
                  </a:lnTo>
                  <a:lnTo>
                    <a:pt x="228755" y="223851"/>
                  </a:lnTo>
                  <a:lnTo>
                    <a:pt x="206291" y="228200"/>
                  </a:lnTo>
                  <a:lnTo>
                    <a:pt x="183825" y="223851"/>
                  </a:lnTo>
                  <a:lnTo>
                    <a:pt x="164124" y="210804"/>
                  </a:lnTo>
                  <a:lnTo>
                    <a:pt x="0" y="46691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41148" y="7322945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69" h="64770">
                  <a:moveTo>
                    <a:pt x="64571" y="0"/>
                  </a:moveTo>
                  <a:lnTo>
                    <a:pt x="0" y="64571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61586" y="7241211"/>
              <a:ext cx="36830" cy="92075"/>
            </a:xfrm>
            <a:custGeom>
              <a:avLst/>
              <a:gdLst/>
              <a:ahLst/>
              <a:cxnLst/>
              <a:rect l="l" t="t" r="r" b="b"/>
              <a:pathLst>
                <a:path w="36830" h="92075">
                  <a:moveTo>
                    <a:pt x="36815" y="0"/>
                  </a:moveTo>
                  <a:lnTo>
                    <a:pt x="0" y="92039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95416" y="7430264"/>
              <a:ext cx="92075" cy="36830"/>
            </a:xfrm>
            <a:custGeom>
              <a:avLst/>
              <a:gdLst/>
              <a:ahLst/>
              <a:cxnLst/>
              <a:rect l="l" t="t" r="r" b="b"/>
              <a:pathLst>
                <a:path w="92075" h="36829">
                  <a:moveTo>
                    <a:pt x="92039" y="0"/>
                  </a:moveTo>
                  <a:lnTo>
                    <a:pt x="0" y="36828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3790155" y="7334219"/>
            <a:ext cx="1383665" cy="872490"/>
            <a:chOff x="3790155" y="7334219"/>
            <a:chExt cx="1383665" cy="872490"/>
          </a:xfrm>
        </p:grpSpPr>
        <p:sp>
          <p:nvSpPr>
            <p:cNvPr id="25" name="object 25"/>
            <p:cNvSpPr/>
            <p:nvPr/>
          </p:nvSpPr>
          <p:spPr>
            <a:xfrm>
              <a:off x="4008910" y="8118336"/>
              <a:ext cx="142875" cy="70485"/>
            </a:xfrm>
            <a:custGeom>
              <a:avLst/>
              <a:gdLst/>
              <a:ahLst/>
              <a:cxnLst/>
              <a:rect l="l" t="t" r="r" b="b"/>
              <a:pathLst>
                <a:path w="142875" h="70484">
                  <a:moveTo>
                    <a:pt x="0" y="0"/>
                  </a:moveTo>
                  <a:lnTo>
                    <a:pt x="142475" y="70238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08910" y="7965101"/>
              <a:ext cx="142875" cy="70485"/>
            </a:xfrm>
            <a:custGeom>
              <a:avLst/>
              <a:gdLst/>
              <a:ahLst/>
              <a:cxnLst/>
              <a:rect l="l" t="t" r="r" b="b"/>
              <a:pathLst>
                <a:path w="142875" h="70484">
                  <a:moveTo>
                    <a:pt x="0" y="0"/>
                  </a:moveTo>
                  <a:lnTo>
                    <a:pt x="142475" y="70238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09768" y="7965101"/>
              <a:ext cx="142875" cy="70485"/>
            </a:xfrm>
            <a:custGeom>
              <a:avLst/>
              <a:gdLst/>
              <a:ahLst/>
              <a:cxnLst/>
              <a:rect l="l" t="t" r="r" b="b"/>
              <a:pathLst>
                <a:path w="142875" h="70484">
                  <a:moveTo>
                    <a:pt x="0" y="0"/>
                  </a:moveTo>
                  <a:lnTo>
                    <a:pt x="142475" y="70238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09768" y="7811854"/>
              <a:ext cx="142875" cy="70485"/>
            </a:xfrm>
            <a:custGeom>
              <a:avLst/>
              <a:gdLst/>
              <a:ahLst/>
              <a:cxnLst/>
              <a:rect l="l" t="t" r="r" b="b"/>
              <a:pathLst>
                <a:path w="142875" h="70484">
                  <a:moveTo>
                    <a:pt x="0" y="0"/>
                  </a:moveTo>
                  <a:lnTo>
                    <a:pt x="142475" y="70238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10624" y="7811854"/>
              <a:ext cx="142875" cy="70485"/>
            </a:xfrm>
            <a:custGeom>
              <a:avLst/>
              <a:gdLst/>
              <a:ahLst/>
              <a:cxnLst/>
              <a:rect l="l" t="t" r="r" b="b"/>
              <a:pathLst>
                <a:path w="142875" h="70484">
                  <a:moveTo>
                    <a:pt x="0" y="0"/>
                  </a:moveTo>
                  <a:lnTo>
                    <a:pt x="142475" y="70238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10624" y="7658606"/>
              <a:ext cx="142875" cy="70485"/>
            </a:xfrm>
            <a:custGeom>
              <a:avLst/>
              <a:gdLst/>
              <a:ahLst/>
              <a:cxnLst/>
              <a:rect l="l" t="t" r="r" b="b"/>
              <a:pathLst>
                <a:path w="142875" h="70484">
                  <a:moveTo>
                    <a:pt x="0" y="0"/>
                  </a:moveTo>
                  <a:lnTo>
                    <a:pt x="142475" y="70238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611488" y="7658606"/>
              <a:ext cx="142875" cy="70485"/>
            </a:xfrm>
            <a:custGeom>
              <a:avLst/>
              <a:gdLst/>
              <a:ahLst/>
              <a:cxnLst/>
              <a:rect l="l" t="t" r="r" b="b"/>
              <a:pathLst>
                <a:path w="142875" h="70484">
                  <a:moveTo>
                    <a:pt x="0" y="0"/>
                  </a:moveTo>
                  <a:lnTo>
                    <a:pt x="142475" y="70238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611488" y="7505359"/>
              <a:ext cx="142875" cy="70485"/>
            </a:xfrm>
            <a:custGeom>
              <a:avLst/>
              <a:gdLst/>
              <a:ahLst/>
              <a:cxnLst/>
              <a:rect l="l" t="t" r="r" b="b"/>
              <a:pathLst>
                <a:path w="142875" h="70484">
                  <a:moveTo>
                    <a:pt x="0" y="0"/>
                  </a:moveTo>
                  <a:lnTo>
                    <a:pt x="142475" y="70238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812344" y="7505359"/>
              <a:ext cx="142875" cy="70485"/>
            </a:xfrm>
            <a:custGeom>
              <a:avLst/>
              <a:gdLst/>
              <a:ahLst/>
              <a:cxnLst/>
              <a:rect l="l" t="t" r="r" b="b"/>
              <a:pathLst>
                <a:path w="142875" h="70484">
                  <a:moveTo>
                    <a:pt x="0" y="0"/>
                  </a:moveTo>
                  <a:lnTo>
                    <a:pt x="142475" y="70238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812344" y="7352124"/>
              <a:ext cx="142875" cy="70485"/>
            </a:xfrm>
            <a:custGeom>
              <a:avLst/>
              <a:gdLst/>
              <a:ahLst/>
              <a:cxnLst/>
              <a:rect l="l" t="t" r="r" b="b"/>
              <a:pathLst>
                <a:path w="142875" h="70484">
                  <a:moveTo>
                    <a:pt x="0" y="0"/>
                  </a:moveTo>
                  <a:lnTo>
                    <a:pt x="142475" y="70238"/>
                  </a:lnTo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808054" y="7352118"/>
              <a:ext cx="1348105" cy="836930"/>
            </a:xfrm>
            <a:custGeom>
              <a:avLst/>
              <a:gdLst/>
              <a:ahLst/>
              <a:cxnLst/>
              <a:rect l="l" t="t" r="r" b="b"/>
              <a:pathLst>
                <a:path w="1348104" h="836929">
                  <a:moveTo>
                    <a:pt x="0" y="766217"/>
                  </a:moveTo>
                  <a:lnTo>
                    <a:pt x="200852" y="766217"/>
                  </a:lnTo>
                  <a:lnTo>
                    <a:pt x="200852" y="612986"/>
                  </a:lnTo>
                  <a:lnTo>
                    <a:pt x="401717" y="612986"/>
                  </a:lnTo>
                  <a:lnTo>
                    <a:pt x="401717" y="459730"/>
                  </a:lnTo>
                  <a:lnTo>
                    <a:pt x="602570" y="459730"/>
                  </a:lnTo>
                  <a:lnTo>
                    <a:pt x="602570" y="306487"/>
                  </a:lnTo>
                  <a:lnTo>
                    <a:pt x="803435" y="306487"/>
                  </a:lnTo>
                  <a:lnTo>
                    <a:pt x="803435" y="153243"/>
                  </a:lnTo>
                  <a:lnTo>
                    <a:pt x="1004287" y="153243"/>
                  </a:lnTo>
                  <a:lnTo>
                    <a:pt x="1004287" y="0"/>
                  </a:lnTo>
                  <a:lnTo>
                    <a:pt x="1205152" y="0"/>
                  </a:lnTo>
                  <a:lnTo>
                    <a:pt x="1347628" y="70238"/>
                  </a:lnTo>
                  <a:lnTo>
                    <a:pt x="1146775" y="70238"/>
                  </a:lnTo>
                  <a:lnTo>
                    <a:pt x="1146775" y="223482"/>
                  </a:lnTo>
                  <a:lnTo>
                    <a:pt x="945910" y="223482"/>
                  </a:lnTo>
                  <a:lnTo>
                    <a:pt x="945910" y="376725"/>
                  </a:lnTo>
                  <a:lnTo>
                    <a:pt x="745045" y="376725"/>
                  </a:lnTo>
                  <a:lnTo>
                    <a:pt x="745045" y="529969"/>
                  </a:lnTo>
                  <a:lnTo>
                    <a:pt x="544192" y="529969"/>
                  </a:lnTo>
                  <a:lnTo>
                    <a:pt x="544192" y="683225"/>
                  </a:lnTo>
                  <a:lnTo>
                    <a:pt x="343340" y="683225"/>
                  </a:lnTo>
                  <a:lnTo>
                    <a:pt x="343340" y="836456"/>
                  </a:lnTo>
                  <a:lnTo>
                    <a:pt x="142475" y="836456"/>
                  </a:lnTo>
                  <a:lnTo>
                    <a:pt x="0" y="766217"/>
                  </a:lnTo>
                  <a:close/>
                </a:path>
              </a:pathLst>
            </a:custGeom>
            <a:ln w="35797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7354978" y="5257166"/>
            <a:ext cx="5561965" cy="998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Note: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potentially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hazardous operation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only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performed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trained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personnel. </a:t>
            </a:r>
            <a:r>
              <a:rPr sz="1600" spc="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We </a:t>
            </a:r>
            <a:r>
              <a:rPr sz="1600" spc="1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strongly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recommend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neither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building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staff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attempt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free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trapped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passengers.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44639" y="6768667"/>
            <a:ext cx="5239385" cy="20035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Communicate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passenger,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reassure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them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they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are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safe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 </a:t>
            </a:r>
            <a:r>
              <a:rPr sz="1600" spc="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long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they </a:t>
            </a:r>
            <a:r>
              <a:rPr sz="1600" spc="114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not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panic or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try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open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doors,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there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plenty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air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</a:t>
            </a:r>
            <a:r>
              <a:rPr sz="1600" spc="-254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spc="-1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communication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them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until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 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rescued.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Communication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either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standa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spc="1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communication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system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</a:t>
            </a:r>
            <a:r>
              <a:rPr sz="1600" spc="-254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spc="-1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locating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elevator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hoistway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communicating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verbally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through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44639" y="9211316"/>
            <a:ext cx="5315585" cy="747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Ask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passengers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push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open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button,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sometimes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floor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level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open.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350003" y="2179429"/>
            <a:ext cx="5839460" cy="25058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-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best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contain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"trapped"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passenger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within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cab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until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trained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personnel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remove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them.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restriction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devices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prevent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passenger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from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opening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when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not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at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near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floor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level;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top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exit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cannot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opened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from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within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10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car, </a:t>
            </a:r>
            <a:r>
              <a:rPr sz="1600" spc="-1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etc.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helps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prevent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injuries </a:t>
            </a:r>
            <a:r>
              <a:rPr sz="1600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(or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death)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which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occur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when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well-meaning,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but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untrained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people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try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extricate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themselves,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others,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from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stalled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38100">
              <a:lnSpc>
                <a:spcPct val="101800"/>
              </a:lnSpc>
            </a:pP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Therefore,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recommend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following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procedure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event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passenger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trapped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010969" y="2036715"/>
            <a:ext cx="4808855" cy="4966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Ask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passenger(s)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make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sure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red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stop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switch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"Run"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position.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010969" y="2850931"/>
            <a:ext cx="4984115" cy="998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Call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Otisline®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(see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Placing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Call).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Inform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Customer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Representative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people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are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trapped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elevator.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Entrapments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receive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priority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010969" y="4207958"/>
            <a:ext cx="5144135" cy="747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Give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customer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representative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phone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number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where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reached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they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need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contact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building.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010969" y="5293579"/>
            <a:ext cx="5231765" cy="12500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18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not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call </a:t>
            </a:r>
            <a:r>
              <a:rPr sz="1600" spc="114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'911'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unless </a:t>
            </a:r>
            <a:r>
              <a:rPr sz="1600" spc="-9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it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emergency. There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have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been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instances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where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considerable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damage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was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done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non-elevator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personnel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attempting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remove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passenger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from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when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situation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4010969" y="6922011"/>
            <a:ext cx="5224145" cy="20035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National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codes </a:t>
            </a:r>
            <a:r>
              <a:rPr sz="1600" spc="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(ASME/ANSI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A17.1 and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CAN/CSA-B44)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require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hoistway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equipped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"emergency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unlocking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device,"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which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operated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special </a:t>
            </a:r>
            <a:r>
              <a:rPr sz="1600" spc="-8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key.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 key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open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hoistway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(outside)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doors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permit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removal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trapped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passengers.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included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binder.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 key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only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used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trained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individuals.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351134" y="1369510"/>
            <a:ext cx="3482975" cy="496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1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EMERGENCY </a:t>
            </a:r>
            <a:r>
              <a:rPr sz="160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REMOVAL </a:t>
            </a:r>
            <a:r>
              <a:rPr sz="160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b="1" spc="1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PASSENGERS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FROM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ELEVATORS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pic>
        <p:nvPicPr>
          <p:cNvPr id="46" name="object 4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029" y="5542087"/>
            <a:ext cx="236110" cy="236122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029" y="6095809"/>
            <a:ext cx="236110" cy="236122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873870" y="542816"/>
            <a:ext cx="18405475" cy="10547350"/>
            <a:chOff x="873870" y="542816"/>
            <a:chExt cx="18405475" cy="10547350"/>
          </a:xfrm>
        </p:grpSpPr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3838" y="6798899"/>
              <a:ext cx="236110" cy="23612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3838" y="9241958"/>
              <a:ext cx="236110" cy="23612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52211" y="2060755"/>
              <a:ext cx="236110" cy="23612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452211" y="2918959"/>
              <a:ext cx="236110" cy="23612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452211" y="4275986"/>
              <a:ext cx="236110" cy="23612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452211" y="5325057"/>
              <a:ext cx="236110" cy="23612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52211" y="7009917"/>
              <a:ext cx="236110" cy="23612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7270577" y="542816"/>
              <a:ext cx="1924050" cy="628650"/>
            </a:xfrm>
            <a:custGeom>
              <a:avLst/>
              <a:gdLst/>
              <a:ahLst/>
              <a:cxnLst/>
              <a:rect l="l" t="t" r="r" b="b"/>
              <a:pathLst>
                <a:path w="1924050" h="628650">
                  <a:moveTo>
                    <a:pt x="608469" y="314274"/>
                  </a:moveTo>
                  <a:lnTo>
                    <a:pt x="605497" y="265671"/>
                  </a:lnTo>
                  <a:lnTo>
                    <a:pt x="596747" y="220002"/>
                  </a:lnTo>
                  <a:lnTo>
                    <a:pt x="582523" y="177634"/>
                  </a:lnTo>
                  <a:lnTo>
                    <a:pt x="568413" y="149555"/>
                  </a:lnTo>
                  <a:lnTo>
                    <a:pt x="563067" y="138912"/>
                  </a:lnTo>
                  <a:lnTo>
                    <a:pt x="538683" y="104203"/>
                  </a:lnTo>
                  <a:lnTo>
                    <a:pt x="509638" y="73850"/>
                  </a:lnTo>
                  <a:lnTo>
                    <a:pt x="476211" y="48221"/>
                  </a:lnTo>
                  <a:lnTo>
                    <a:pt x="438683" y="27660"/>
                  </a:lnTo>
                  <a:lnTo>
                    <a:pt x="423545" y="22136"/>
                  </a:lnTo>
                  <a:lnTo>
                    <a:pt x="423545" y="314274"/>
                  </a:lnTo>
                  <a:lnTo>
                    <a:pt x="415645" y="382739"/>
                  </a:lnTo>
                  <a:lnTo>
                    <a:pt x="395084" y="430022"/>
                  </a:lnTo>
                  <a:lnTo>
                    <a:pt x="366534" y="459549"/>
                  </a:lnTo>
                  <a:lnTo>
                    <a:pt x="334695" y="474738"/>
                  </a:lnTo>
                  <a:lnTo>
                    <a:pt x="304241" y="479044"/>
                  </a:lnTo>
                  <a:lnTo>
                    <a:pt x="273773" y="474738"/>
                  </a:lnTo>
                  <a:lnTo>
                    <a:pt x="241896" y="459549"/>
                  </a:lnTo>
                  <a:lnTo>
                    <a:pt x="213334" y="430022"/>
                  </a:lnTo>
                  <a:lnTo>
                    <a:pt x="192760" y="382739"/>
                  </a:lnTo>
                  <a:lnTo>
                    <a:pt x="184848" y="314274"/>
                  </a:lnTo>
                  <a:lnTo>
                    <a:pt x="192760" y="245859"/>
                  </a:lnTo>
                  <a:lnTo>
                    <a:pt x="213334" y="198589"/>
                  </a:lnTo>
                  <a:lnTo>
                    <a:pt x="241896" y="169075"/>
                  </a:lnTo>
                  <a:lnTo>
                    <a:pt x="273773" y="153860"/>
                  </a:lnTo>
                  <a:lnTo>
                    <a:pt x="304241" y="149555"/>
                  </a:lnTo>
                  <a:lnTo>
                    <a:pt x="334695" y="153860"/>
                  </a:lnTo>
                  <a:lnTo>
                    <a:pt x="366534" y="169075"/>
                  </a:lnTo>
                  <a:lnTo>
                    <a:pt x="395084" y="198589"/>
                  </a:lnTo>
                  <a:lnTo>
                    <a:pt x="415645" y="245859"/>
                  </a:lnTo>
                  <a:lnTo>
                    <a:pt x="423545" y="314274"/>
                  </a:lnTo>
                  <a:lnTo>
                    <a:pt x="423545" y="22136"/>
                  </a:lnTo>
                  <a:lnTo>
                    <a:pt x="397332" y="12547"/>
                  </a:lnTo>
                  <a:lnTo>
                    <a:pt x="352425" y="3213"/>
                  </a:lnTo>
                  <a:lnTo>
                    <a:pt x="304241" y="12"/>
                  </a:lnTo>
                  <a:lnTo>
                    <a:pt x="256057" y="3213"/>
                  </a:lnTo>
                  <a:lnTo>
                    <a:pt x="211150" y="12547"/>
                  </a:lnTo>
                  <a:lnTo>
                    <a:pt x="169786" y="27660"/>
                  </a:lnTo>
                  <a:lnTo>
                    <a:pt x="132245" y="48221"/>
                  </a:lnTo>
                  <a:lnTo>
                    <a:pt x="98818" y="73850"/>
                  </a:lnTo>
                  <a:lnTo>
                    <a:pt x="69786" y="104203"/>
                  </a:lnTo>
                  <a:lnTo>
                    <a:pt x="45402" y="138912"/>
                  </a:lnTo>
                  <a:lnTo>
                    <a:pt x="25946" y="177634"/>
                  </a:lnTo>
                  <a:lnTo>
                    <a:pt x="11722" y="220002"/>
                  </a:lnTo>
                  <a:lnTo>
                    <a:pt x="2971" y="265671"/>
                  </a:lnTo>
                  <a:lnTo>
                    <a:pt x="0" y="314274"/>
                  </a:lnTo>
                  <a:lnTo>
                    <a:pt x="2971" y="362915"/>
                  </a:lnTo>
                  <a:lnTo>
                    <a:pt x="11722" y="408597"/>
                  </a:lnTo>
                  <a:lnTo>
                    <a:pt x="25946" y="450989"/>
                  </a:lnTo>
                  <a:lnTo>
                    <a:pt x="45402" y="489724"/>
                  </a:lnTo>
                  <a:lnTo>
                    <a:pt x="69786" y="524459"/>
                  </a:lnTo>
                  <a:lnTo>
                    <a:pt x="98818" y="554812"/>
                  </a:lnTo>
                  <a:lnTo>
                    <a:pt x="132245" y="580440"/>
                  </a:lnTo>
                  <a:lnTo>
                    <a:pt x="169786" y="601002"/>
                  </a:lnTo>
                  <a:lnTo>
                    <a:pt x="211150" y="616127"/>
                  </a:lnTo>
                  <a:lnTo>
                    <a:pt x="256057" y="625462"/>
                  </a:lnTo>
                  <a:lnTo>
                    <a:pt x="304241" y="628650"/>
                  </a:lnTo>
                  <a:lnTo>
                    <a:pt x="352425" y="625462"/>
                  </a:lnTo>
                  <a:lnTo>
                    <a:pt x="397332" y="616127"/>
                  </a:lnTo>
                  <a:lnTo>
                    <a:pt x="438683" y="601002"/>
                  </a:lnTo>
                  <a:lnTo>
                    <a:pt x="476211" y="580440"/>
                  </a:lnTo>
                  <a:lnTo>
                    <a:pt x="509638" y="554812"/>
                  </a:lnTo>
                  <a:lnTo>
                    <a:pt x="538683" y="524459"/>
                  </a:lnTo>
                  <a:lnTo>
                    <a:pt x="563067" y="489724"/>
                  </a:lnTo>
                  <a:lnTo>
                    <a:pt x="568426" y="479044"/>
                  </a:lnTo>
                  <a:lnTo>
                    <a:pt x="582523" y="450989"/>
                  </a:lnTo>
                  <a:lnTo>
                    <a:pt x="596747" y="408597"/>
                  </a:lnTo>
                  <a:lnTo>
                    <a:pt x="605497" y="362915"/>
                  </a:lnTo>
                  <a:lnTo>
                    <a:pt x="608469" y="314274"/>
                  </a:lnTo>
                  <a:close/>
                </a:path>
                <a:path w="1924050" h="628650">
                  <a:moveTo>
                    <a:pt x="1125410" y="14452"/>
                  </a:moveTo>
                  <a:lnTo>
                    <a:pt x="604367" y="14452"/>
                  </a:lnTo>
                  <a:lnTo>
                    <a:pt x="604367" y="168122"/>
                  </a:lnTo>
                  <a:lnTo>
                    <a:pt x="772502" y="168122"/>
                  </a:lnTo>
                  <a:lnTo>
                    <a:pt x="772502" y="613892"/>
                  </a:lnTo>
                  <a:lnTo>
                    <a:pt x="957300" y="613892"/>
                  </a:lnTo>
                  <a:lnTo>
                    <a:pt x="957300" y="168122"/>
                  </a:lnTo>
                  <a:lnTo>
                    <a:pt x="1125410" y="168122"/>
                  </a:lnTo>
                  <a:lnTo>
                    <a:pt x="1125410" y="14452"/>
                  </a:lnTo>
                  <a:close/>
                </a:path>
                <a:path w="1924050" h="628650">
                  <a:moveTo>
                    <a:pt x="1350137" y="14287"/>
                  </a:moveTo>
                  <a:lnTo>
                    <a:pt x="1165199" y="14287"/>
                  </a:lnTo>
                  <a:lnTo>
                    <a:pt x="1165199" y="614362"/>
                  </a:lnTo>
                  <a:lnTo>
                    <a:pt x="1350137" y="614362"/>
                  </a:lnTo>
                  <a:lnTo>
                    <a:pt x="1350137" y="14287"/>
                  </a:lnTo>
                  <a:close/>
                </a:path>
                <a:path w="1924050" h="628650">
                  <a:moveTo>
                    <a:pt x="1923465" y="421881"/>
                  </a:moveTo>
                  <a:lnTo>
                    <a:pt x="1916849" y="372478"/>
                  </a:lnTo>
                  <a:lnTo>
                    <a:pt x="1898535" y="333324"/>
                  </a:lnTo>
                  <a:lnTo>
                    <a:pt x="1870824" y="302882"/>
                  </a:lnTo>
                  <a:lnTo>
                    <a:pt x="1836064" y="279654"/>
                  </a:lnTo>
                  <a:lnTo>
                    <a:pt x="1796529" y="262128"/>
                  </a:lnTo>
                  <a:lnTo>
                    <a:pt x="1754568" y="248793"/>
                  </a:lnTo>
                  <a:lnTo>
                    <a:pt x="1692071" y="233057"/>
                  </a:lnTo>
                  <a:lnTo>
                    <a:pt x="1637030" y="218198"/>
                  </a:lnTo>
                  <a:lnTo>
                    <a:pt x="1597266" y="199720"/>
                  </a:lnTo>
                  <a:lnTo>
                    <a:pt x="1580565" y="173126"/>
                  </a:lnTo>
                  <a:lnTo>
                    <a:pt x="1587398" y="152641"/>
                  </a:lnTo>
                  <a:lnTo>
                    <a:pt x="1604314" y="140347"/>
                  </a:lnTo>
                  <a:lnTo>
                    <a:pt x="1625955" y="134378"/>
                  </a:lnTo>
                  <a:lnTo>
                    <a:pt x="1646961" y="132803"/>
                  </a:lnTo>
                  <a:lnTo>
                    <a:pt x="1661198" y="133642"/>
                  </a:lnTo>
                  <a:lnTo>
                    <a:pt x="1701546" y="147929"/>
                  </a:lnTo>
                  <a:lnTo>
                    <a:pt x="1723555" y="180200"/>
                  </a:lnTo>
                  <a:lnTo>
                    <a:pt x="1723415" y="195834"/>
                  </a:lnTo>
                  <a:lnTo>
                    <a:pt x="1898281" y="195834"/>
                  </a:lnTo>
                  <a:lnTo>
                    <a:pt x="1891411" y="145427"/>
                  </a:lnTo>
                  <a:lnTo>
                    <a:pt x="1875320" y="103530"/>
                  </a:lnTo>
                  <a:lnTo>
                    <a:pt x="1851152" y="69596"/>
                  </a:lnTo>
                  <a:lnTo>
                    <a:pt x="1819998" y="43078"/>
                  </a:lnTo>
                  <a:lnTo>
                    <a:pt x="1782978" y="23406"/>
                  </a:lnTo>
                  <a:lnTo>
                    <a:pt x="1741208" y="10033"/>
                  </a:lnTo>
                  <a:lnTo>
                    <a:pt x="1695792" y="2425"/>
                  </a:lnTo>
                  <a:lnTo>
                    <a:pt x="1647837" y="0"/>
                  </a:lnTo>
                  <a:lnTo>
                    <a:pt x="1601952" y="2844"/>
                  </a:lnTo>
                  <a:lnTo>
                    <a:pt x="1557870" y="11506"/>
                  </a:lnTo>
                  <a:lnTo>
                    <a:pt x="1516913" y="26200"/>
                  </a:lnTo>
                  <a:lnTo>
                    <a:pt x="1480426" y="47180"/>
                  </a:lnTo>
                  <a:lnTo>
                    <a:pt x="1449730" y="74663"/>
                  </a:lnTo>
                  <a:lnTo>
                    <a:pt x="1426159" y="108864"/>
                  </a:lnTo>
                  <a:lnTo>
                    <a:pt x="1411033" y="150012"/>
                  </a:lnTo>
                  <a:lnTo>
                    <a:pt x="1405699" y="198348"/>
                  </a:lnTo>
                  <a:lnTo>
                    <a:pt x="1411986" y="244690"/>
                  </a:lnTo>
                  <a:lnTo>
                    <a:pt x="1429423" y="281076"/>
                  </a:lnTo>
                  <a:lnTo>
                    <a:pt x="1455877" y="309168"/>
                  </a:lnTo>
                  <a:lnTo>
                    <a:pt x="1489214" y="330669"/>
                  </a:lnTo>
                  <a:lnTo>
                    <a:pt x="1527289" y="347243"/>
                  </a:lnTo>
                  <a:lnTo>
                    <a:pt x="1567980" y="360578"/>
                  </a:lnTo>
                  <a:lnTo>
                    <a:pt x="1609128" y="372351"/>
                  </a:lnTo>
                  <a:lnTo>
                    <a:pt x="1672971" y="391134"/>
                  </a:lnTo>
                  <a:lnTo>
                    <a:pt x="1712633" y="406158"/>
                  </a:lnTo>
                  <a:lnTo>
                    <a:pt x="1732902" y="421513"/>
                  </a:lnTo>
                  <a:lnTo>
                    <a:pt x="1738591" y="441248"/>
                  </a:lnTo>
                  <a:lnTo>
                    <a:pt x="1730895" y="468579"/>
                  </a:lnTo>
                  <a:lnTo>
                    <a:pt x="1711693" y="485254"/>
                  </a:lnTo>
                  <a:lnTo>
                    <a:pt x="1686814" y="493572"/>
                  </a:lnTo>
                  <a:lnTo>
                    <a:pt x="1662087" y="495833"/>
                  </a:lnTo>
                  <a:lnTo>
                    <a:pt x="1635671" y="494093"/>
                  </a:lnTo>
                  <a:lnTo>
                    <a:pt x="1588477" y="474205"/>
                  </a:lnTo>
                  <a:lnTo>
                    <a:pt x="1568919" y="433997"/>
                  </a:lnTo>
                  <a:lnTo>
                    <a:pt x="1567116" y="412648"/>
                  </a:lnTo>
                  <a:lnTo>
                    <a:pt x="1382204" y="412648"/>
                  </a:lnTo>
                  <a:lnTo>
                    <a:pt x="1389481" y="470509"/>
                  </a:lnTo>
                  <a:lnTo>
                    <a:pt x="1408379" y="517156"/>
                  </a:lnTo>
                  <a:lnTo>
                    <a:pt x="1436281" y="553783"/>
                  </a:lnTo>
                  <a:lnTo>
                    <a:pt x="1470571" y="581533"/>
                  </a:lnTo>
                  <a:lnTo>
                    <a:pt x="1508633" y="601611"/>
                  </a:lnTo>
                  <a:lnTo>
                    <a:pt x="1547825" y="615175"/>
                  </a:lnTo>
                  <a:lnTo>
                    <a:pt x="1585556" y="623404"/>
                  </a:lnTo>
                  <a:lnTo>
                    <a:pt x="1646085" y="628586"/>
                  </a:lnTo>
                  <a:lnTo>
                    <a:pt x="1690789" y="626643"/>
                  </a:lnTo>
                  <a:lnTo>
                    <a:pt x="1734985" y="620509"/>
                  </a:lnTo>
                  <a:lnTo>
                    <a:pt x="1777390" y="609739"/>
                  </a:lnTo>
                  <a:lnTo>
                    <a:pt x="1816747" y="593864"/>
                  </a:lnTo>
                  <a:lnTo>
                    <a:pt x="1851787" y="572414"/>
                  </a:lnTo>
                  <a:lnTo>
                    <a:pt x="1881251" y="544957"/>
                  </a:lnTo>
                  <a:lnTo>
                    <a:pt x="1903857" y="511022"/>
                  </a:lnTo>
                  <a:lnTo>
                    <a:pt x="1918347" y="470141"/>
                  </a:lnTo>
                  <a:lnTo>
                    <a:pt x="1923465" y="4218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8760744" y="1057171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511988" y="0"/>
                  </a:moveTo>
                  <a:lnTo>
                    <a:pt x="0" y="0"/>
                  </a:lnTo>
                  <a:lnTo>
                    <a:pt x="0" y="512001"/>
                  </a:lnTo>
                  <a:lnTo>
                    <a:pt x="511988" y="512001"/>
                  </a:lnTo>
                  <a:lnTo>
                    <a:pt x="511988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8760744" y="1057171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511988" y="512001"/>
                  </a:moveTo>
                  <a:lnTo>
                    <a:pt x="0" y="512001"/>
                  </a:lnTo>
                  <a:lnTo>
                    <a:pt x="0" y="0"/>
                  </a:lnTo>
                  <a:lnTo>
                    <a:pt x="511988" y="0"/>
                  </a:lnTo>
                  <a:lnTo>
                    <a:pt x="511988" y="512001"/>
                  </a:lnTo>
                  <a:close/>
                </a:path>
              </a:pathLst>
            </a:custGeom>
            <a:ln w="1256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73870" y="10827715"/>
              <a:ext cx="17562195" cy="0"/>
            </a:xfrm>
            <a:custGeom>
              <a:avLst/>
              <a:gdLst/>
              <a:ahLst/>
              <a:cxnLst/>
              <a:rect l="l" t="t" r="r" b="b"/>
              <a:pathLst>
                <a:path w="17562195">
                  <a:moveTo>
                    <a:pt x="17561911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861173" y="743839"/>
            <a:ext cx="2640828" cy="2551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r>
              <a:rPr sz="155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Procedures</a:t>
            </a:r>
            <a:endParaRPr sz="155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5795" y="1113153"/>
            <a:ext cx="3310890" cy="0"/>
          </a:xfrm>
          <a:custGeom>
            <a:avLst/>
            <a:gdLst/>
            <a:ahLst/>
            <a:cxnLst/>
            <a:rect l="l" t="t" r="r" b="b"/>
            <a:pathLst>
              <a:path w="3310890">
                <a:moveTo>
                  <a:pt x="3310517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sldNum" sz="quarter" idx="7"/>
          </p:nvPr>
        </p:nvSpPr>
        <p:spPr>
          <a:xfrm>
            <a:off x="18859619" y="10680275"/>
            <a:ext cx="314325" cy="2648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pc="25" dirty="0">
                <a:latin typeface="Century Gothic" panose="020B0502020202020204" pitchFamily="34" charset="0"/>
              </a:rPr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5"/>
                </a:lnTo>
                <a:lnTo>
                  <a:pt x="20104099" y="1130855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73870" y="0"/>
            <a:ext cx="19230340" cy="11308715"/>
            <a:chOff x="873870" y="0"/>
            <a:chExt cx="1923034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27075" y="0"/>
              <a:ext cx="6677023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270577" y="542829"/>
              <a:ext cx="1924050" cy="628650"/>
            </a:xfrm>
            <a:custGeom>
              <a:avLst/>
              <a:gdLst/>
              <a:ahLst/>
              <a:cxnLst/>
              <a:rect l="l" t="t" r="r" b="b"/>
              <a:pathLst>
                <a:path w="1924050" h="628650">
                  <a:moveTo>
                    <a:pt x="608469" y="314248"/>
                  </a:moveTo>
                  <a:lnTo>
                    <a:pt x="605497" y="265645"/>
                  </a:lnTo>
                  <a:lnTo>
                    <a:pt x="596747" y="219989"/>
                  </a:lnTo>
                  <a:lnTo>
                    <a:pt x="582523" y="177622"/>
                  </a:lnTo>
                  <a:lnTo>
                    <a:pt x="568413" y="149542"/>
                  </a:lnTo>
                  <a:lnTo>
                    <a:pt x="563067" y="138899"/>
                  </a:lnTo>
                  <a:lnTo>
                    <a:pt x="538683" y="104190"/>
                  </a:lnTo>
                  <a:lnTo>
                    <a:pt x="509638" y="73837"/>
                  </a:lnTo>
                  <a:lnTo>
                    <a:pt x="476211" y="48209"/>
                  </a:lnTo>
                  <a:lnTo>
                    <a:pt x="438683" y="27647"/>
                  </a:lnTo>
                  <a:lnTo>
                    <a:pt x="423545" y="22110"/>
                  </a:lnTo>
                  <a:lnTo>
                    <a:pt x="423545" y="314248"/>
                  </a:lnTo>
                  <a:lnTo>
                    <a:pt x="415645" y="382714"/>
                  </a:lnTo>
                  <a:lnTo>
                    <a:pt x="395084" y="429996"/>
                  </a:lnTo>
                  <a:lnTo>
                    <a:pt x="366534" y="459524"/>
                  </a:lnTo>
                  <a:lnTo>
                    <a:pt x="334695" y="474726"/>
                  </a:lnTo>
                  <a:lnTo>
                    <a:pt x="304241" y="479031"/>
                  </a:lnTo>
                  <a:lnTo>
                    <a:pt x="273773" y="474726"/>
                  </a:lnTo>
                  <a:lnTo>
                    <a:pt x="241896" y="459524"/>
                  </a:lnTo>
                  <a:lnTo>
                    <a:pt x="213334" y="429996"/>
                  </a:lnTo>
                  <a:lnTo>
                    <a:pt x="192760" y="382714"/>
                  </a:lnTo>
                  <a:lnTo>
                    <a:pt x="184848" y="314248"/>
                  </a:lnTo>
                  <a:lnTo>
                    <a:pt x="192760" y="245846"/>
                  </a:lnTo>
                  <a:lnTo>
                    <a:pt x="213334" y="198589"/>
                  </a:lnTo>
                  <a:lnTo>
                    <a:pt x="241896" y="169062"/>
                  </a:lnTo>
                  <a:lnTo>
                    <a:pt x="273773" y="153860"/>
                  </a:lnTo>
                  <a:lnTo>
                    <a:pt x="304241" y="149542"/>
                  </a:lnTo>
                  <a:lnTo>
                    <a:pt x="334695" y="153860"/>
                  </a:lnTo>
                  <a:lnTo>
                    <a:pt x="366534" y="169062"/>
                  </a:lnTo>
                  <a:lnTo>
                    <a:pt x="395084" y="198589"/>
                  </a:lnTo>
                  <a:lnTo>
                    <a:pt x="415645" y="245846"/>
                  </a:lnTo>
                  <a:lnTo>
                    <a:pt x="423545" y="314248"/>
                  </a:lnTo>
                  <a:lnTo>
                    <a:pt x="423545" y="22110"/>
                  </a:lnTo>
                  <a:lnTo>
                    <a:pt x="397332" y="12522"/>
                  </a:lnTo>
                  <a:lnTo>
                    <a:pt x="352425" y="3187"/>
                  </a:lnTo>
                  <a:lnTo>
                    <a:pt x="304241" y="0"/>
                  </a:lnTo>
                  <a:lnTo>
                    <a:pt x="256057" y="3187"/>
                  </a:lnTo>
                  <a:lnTo>
                    <a:pt x="211150" y="12522"/>
                  </a:lnTo>
                  <a:lnTo>
                    <a:pt x="169786" y="27647"/>
                  </a:lnTo>
                  <a:lnTo>
                    <a:pt x="132245" y="48209"/>
                  </a:lnTo>
                  <a:lnTo>
                    <a:pt x="98818" y="73837"/>
                  </a:lnTo>
                  <a:lnTo>
                    <a:pt x="69786" y="104190"/>
                  </a:lnTo>
                  <a:lnTo>
                    <a:pt x="45402" y="138899"/>
                  </a:lnTo>
                  <a:lnTo>
                    <a:pt x="25946" y="177622"/>
                  </a:lnTo>
                  <a:lnTo>
                    <a:pt x="11722" y="219989"/>
                  </a:lnTo>
                  <a:lnTo>
                    <a:pt x="2971" y="265645"/>
                  </a:lnTo>
                  <a:lnTo>
                    <a:pt x="0" y="314248"/>
                  </a:lnTo>
                  <a:lnTo>
                    <a:pt x="2971" y="362889"/>
                  </a:lnTo>
                  <a:lnTo>
                    <a:pt x="11722" y="408584"/>
                  </a:lnTo>
                  <a:lnTo>
                    <a:pt x="25946" y="450977"/>
                  </a:lnTo>
                  <a:lnTo>
                    <a:pt x="45402" y="489712"/>
                  </a:lnTo>
                  <a:lnTo>
                    <a:pt x="69786" y="524433"/>
                  </a:lnTo>
                  <a:lnTo>
                    <a:pt x="98818" y="554799"/>
                  </a:lnTo>
                  <a:lnTo>
                    <a:pt x="132245" y="580428"/>
                  </a:lnTo>
                  <a:lnTo>
                    <a:pt x="169786" y="600989"/>
                  </a:lnTo>
                  <a:lnTo>
                    <a:pt x="211150" y="616115"/>
                  </a:lnTo>
                  <a:lnTo>
                    <a:pt x="256057" y="625449"/>
                  </a:lnTo>
                  <a:lnTo>
                    <a:pt x="304241" y="628637"/>
                  </a:lnTo>
                  <a:lnTo>
                    <a:pt x="352425" y="625449"/>
                  </a:lnTo>
                  <a:lnTo>
                    <a:pt x="397332" y="616115"/>
                  </a:lnTo>
                  <a:lnTo>
                    <a:pt x="438683" y="600989"/>
                  </a:lnTo>
                  <a:lnTo>
                    <a:pt x="476211" y="580428"/>
                  </a:lnTo>
                  <a:lnTo>
                    <a:pt x="509638" y="554799"/>
                  </a:lnTo>
                  <a:lnTo>
                    <a:pt x="538683" y="524433"/>
                  </a:lnTo>
                  <a:lnTo>
                    <a:pt x="563067" y="489712"/>
                  </a:lnTo>
                  <a:lnTo>
                    <a:pt x="582523" y="450977"/>
                  </a:lnTo>
                  <a:lnTo>
                    <a:pt x="596747" y="408584"/>
                  </a:lnTo>
                  <a:lnTo>
                    <a:pt x="605497" y="362889"/>
                  </a:lnTo>
                  <a:lnTo>
                    <a:pt x="608469" y="314248"/>
                  </a:lnTo>
                  <a:close/>
                </a:path>
                <a:path w="1924050" h="628650">
                  <a:moveTo>
                    <a:pt x="1125410" y="14439"/>
                  </a:moveTo>
                  <a:lnTo>
                    <a:pt x="604367" y="14439"/>
                  </a:lnTo>
                  <a:lnTo>
                    <a:pt x="604367" y="168109"/>
                  </a:lnTo>
                  <a:lnTo>
                    <a:pt x="772502" y="168109"/>
                  </a:lnTo>
                  <a:lnTo>
                    <a:pt x="772502" y="613879"/>
                  </a:lnTo>
                  <a:lnTo>
                    <a:pt x="957300" y="613879"/>
                  </a:lnTo>
                  <a:lnTo>
                    <a:pt x="957300" y="168109"/>
                  </a:lnTo>
                  <a:lnTo>
                    <a:pt x="1125410" y="168109"/>
                  </a:lnTo>
                  <a:lnTo>
                    <a:pt x="1125410" y="14439"/>
                  </a:lnTo>
                  <a:close/>
                </a:path>
                <a:path w="1924050" h="628650">
                  <a:moveTo>
                    <a:pt x="1350137" y="14274"/>
                  </a:moveTo>
                  <a:lnTo>
                    <a:pt x="1165199" y="14274"/>
                  </a:lnTo>
                  <a:lnTo>
                    <a:pt x="1165199" y="614349"/>
                  </a:lnTo>
                  <a:lnTo>
                    <a:pt x="1350137" y="614349"/>
                  </a:lnTo>
                  <a:lnTo>
                    <a:pt x="1350137" y="14274"/>
                  </a:lnTo>
                  <a:close/>
                </a:path>
                <a:path w="1924050" h="628650">
                  <a:moveTo>
                    <a:pt x="1923465" y="421868"/>
                  </a:moveTo>
                  <a:lnTo>
                    <a:pt x="1916849" y="372478"/>
                  </a:lnTo>
                  <a:lnTo>
                    <a:pt x="1898535" y="333311"/>
                  </a:lnTo>
                  <a:lnTo>
                    <a:pt x="1870824" y="302869"/>
                  </a:lnTo>
                  <a:lnTo>
                    <a:pt x="1836064" y="279641"/>
                  </a:lnTo>
                  <a:lnTo>
                    <a:pt x="1796529" y="262115"/>
                  </a:lnTo>
                  <a:lnTo>
                    <a:pt x="1754568" y="248780"/>
                  </a:lnTo>
                  <a:lnTo>
                    <a:pt x="1692071" y="233045"/>
                  </a:lnTo>
                  <a:lnTo>
                    <a:pt x="1637030" y="218186"/>
                  </a:lnTo>
                  <a:lnTo>
                    <a:pt x="1597266" y="199707"/>
                  </a:lnTo>
                  <a:lnTo>
                    <a:pt x="1580565" y="173113"/>
                  </a:lnTo>
                  <a:lnTo>
                    <a:pt x="1587398" y="152628"/>
                  </a:lnTo>
                  <a:lnTo>
                    <a:pt x="1604314" y="140347"/>
                  </a:lnTo>
                  <a:lnTo>
                    <a:pt x="1625955" y="134366"/>
                  </a:lnTo>
                  <a:lnTo>
                    <a:pt x="1646961" y="132803"/>
                  </a:lnTo>
                  <a:lnTo>
                    <a:pt x="1661198" y="133629"/>
                  </a:lnTo>
                  <a:lnTo>
                    <a:pt x="1701546" y="147929"/>
                  </a:lnTo>
                  <a:lnTo>
                    <a:pt x="1723555" y="180187"/>
                  </a:lnTo>
                  <a:lnTo>
                    <a:pt x="1723415" y="195808"/>
                  </a:lnTo>
                  <a:lnTo>
                    <a:pt x="1898281" y="195808"/>
                  </a:lnTo>
                  <a:lnTo>
                    <a:pt x="1891411" y="145415"/>
                  </a:lnTo>
                  <a:lnTo>
                    <a:pt x="1875320" y="103517"/>
                  </a:lnTo>
                  <a:lnTo>
                    <a:pt x="1851152" y="69583"/>
                  </a:lnTo>
                  <a:lnTo>
                    <a:pt x="1819998" y="43065"/>
                  </a:lnTo>
                  <a:lnTo>
                    <a:pt x="1782978" y="23393"/>
                  </a:lnTo>
                  <a:lnTo>
                    <a:pt x="1741208" y="10033"/>
                  </a:lnTo>
                  <a:lnTo>
                    <a:pt x="1695792" y="2413"/>
                  </a:lnTo>
                  <a:lnTo>
                    <a:pt x="1647837" y="0"/>
                  </a:lnTo>
                  <a:lnTo>
                    <a:pt x="1601952" y="2832"/>
                  </a:lnTo>
                  <a:lnTo>
                    <a:pt x="1557870" y="11493"/>
                  </a:lnTo>
                  <a:lnTo>
                    <a:pt x="1516913" y="26200"/>
                  </a:lnTo>
                  <a:lnTo>
                    <a:pt x="1480426" y="47180"/>
                  </a:lnTo>
                  <a:lnTo>
                    <a:pt x="1449730" y="74650"/>
                  </a:lnTo>
                  <a:lnTo>
                    <a:pt x="1426159" y="108851"/>
                  </a:lnTo>
                  <a:lnTo>
                    <a:pt x="1411033" y="149999"/>
                  </a:lnTo>
                  <a:lnTo>
                    <a:pt x="1405699" y="198323"/>
                  </a:lnTo>
                  <a:lnTo>
                    <a:pt x="1411986" y="244678"/>
                  </a:lnTo>
                  <a:lnTo>
                    <a:pt x="1429423" y="281051"/>
                  </a:lnTo>
                  <a:lnTo>
                    <a:pt x="1455877" y="309156"/>
                  </a:lnTo>
                  <a:lnTo>
                    <a:pt x="1489214" y="330644"/>
                  </a:lnTo>
                  <a:lnTo>
                    <a:pt x="1527289" y="347218"/>
                  </a:lnTo>
                  <a:lnTo>
                    <a:pt x="1567980" y="360553"/>
                  </a:lnTo>
                  <a:lnTo>
                    <a:pt x="1609128" y="372325"/>
                  </a:lnTo>
                  <a:lnTo>
                    <a:pt x="1672971" y="391121"/>
                  </a:lnTo>
                  <a:lnTo>
                    <a:pt x="1712633" y="406146"/>
                  </a:lnTo>
                  <a:lnTo>
                    <a:pt x="1732902" y="421500"/>
                  </a:lnTo>
                  <a:lnTo>
                    <a:pt x="1738591" y="441248"/>
                  </a:lnTo>
                  <a:lnTo>
                    <a:pt x="1730895" y="468566"/>
                  </a:lnTo>
                  <a:lnTo>
                    <a:pt x="1711693" y="485228"/>
                  </a:lnTo>
                  <a:lnTo>
                    <a:pt x="1686814" y="493547"/>
                  </a:lnTo>
                  <a:lnTo>
                    <a:pt x="1662087" y="495820"/>
                  </a:lnTo>
                  <a:lnTo>
                    <a:pt x="1635671" y="494080"/>
                  </a:lnTo>
                  <a:lnTo>
                    <a:pt x="1588477" y="474205"/>
                  </a:lnTo>
                  <a:lnTo>
                    <a:pt x="1568919" y="433984"/>
                  </a:lnTo>
                  <a:lnTo>
                    <a:pt x="1567116" y="412623"/>
                  </a:lnTo>
                  <a:lnTo>
                    <a:pt x="1382204" y="412623"/>
                  </a:lnTo>
                  <a:lnTo>
                    <a:pt x="1389481" y="470496"/>
                  </a:lnTo>
                  <a:lnTo>
                    <a:pt x="1408379" y="517144"/>
                  </a:lnTo>
                  <a:lnTo>
                    <a:pt x="1436281" y="553770"/>
                  </a:lnTo>
                  <a:lnTo>
                    <a:pt x="1470571" y="581520"/>
                  </a:lnTo>
                  <a:lnTo>
                    <a:pt x="1508633" y="601599"/>
                  </a:lnTo>
                  <a:lnTo>
                    <a:pt x="1547825" y="615162"/>
                  </a:lnTo>
                  <a:lnTo>
                    <a:pt x="1585556" y="623392"/>
                  </a:lnTo>
                  <a:lnTo>
                    <a:pt x="1646085" y="628561"/>
                  </a:lnTo>
                  <a:lnTo>
                    <a:pt x="1690789" y="626630"/>
                  </a:lnTo>
                  <a:lnTo>
                    <a:pt x="1734985" y="620496"/>
                  </a:lnTo>
                  <a:lnTo>
                    <a:pt x="1777390" y="609727"/>
                  </a:lnTo>
                  <a:lnTo>
                    <a:pt x="1816747" y="593839"/>
                  </a:lnTo>
                  <a:lnTo>
                    <a:pt x="1851787" y="572401"/>
                  </a:lnTo>
                  <a:lnTo>
                    <a:pt x="1881251" y="544944"/>
                  </a:lnTo>
                  <a:lnTo>
                    <a:pt x="1903857" y="511009"/>
                  </a:lnTo>
                  <a:lnTo>
                    <a:pt x="1918347" y="470141"/>
                  </a:lnTo>
                  <a:lnTo>
                    <a:pt x="1923465" y="421868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760744" y="10571716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511988" y="0"/>
                  </a:moveTo>
                  <a:lnTo>
                    <a:pt x="0" y="0"/>
                  </a:lnTo>
                  <a:lnTo>
                    <a:pt x="0" y="511988"/>
                  </a:lnTo>
                  <a:lnTo>
                    <a:pt x="511988" y="511988"/>
                  </a:lnTo>
                  <a:lnTo>
                    <a:pt x="511988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3870" y="10827718"/>
              <a:ext cx="17562195" cy="0"/>
            </a:xfrm>
            <a:custGeom>
              <a:avLst/>
              <a:gdLst/>
              <a:ahLst/>
              <a:cxnLst/>
              <a:rect l="l" t="t" r="r" b="b"/>
              <a:pathLst>
                <a:path w="17562195">
                  <a:moveTo>
                    <a:pt x="17561911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28331" y="4294552"/>
            <a:ext cx="5954395" cy="14442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8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Durability </a:t>
            </a:r>
            <a:r>
              <a:rPr sz="18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85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ease </a:t>
            </a:r>
            <a:r>
              <a:rPr sz="18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8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maintenance, </a:t>
            </a:r>
            <a:r>
              <a:rPr sz="185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 </a:t>
            </a:r>
            <a:r>
              <a:rPr sz="185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well </a:t>
            </a:r>
            <a:r>
              <a:rPr sz="185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 </a:t>
            </a:r>
            <a:r>
              <a:rPr sz="18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bright, </a:t>
            </a:r>
            <a:r>
              <a:rPr sz="1850" spc="-5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colorful</a:t>
            </a:r>
            <a:r>
              <a:rPr sz="18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appearance,</a:t>
            </a:r>
            <a:r>
              <a:rPr sz="18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have</a:t>
            </a:r>
            <a:r>
              <a:rPr sz="18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guided</a:t>
            </a:r>
            <a:r>
              <a:rPr sz="18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8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development</a:t>
            </a:r>
            <a:r>
              <a:rPr sz="18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850" spc="-5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finishes </a:t>
            </a:r>
            <a:r>
              <a:rPr sz="185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 </a:t>
            </a:r>
            <a:r>
              <a:rPr sz="1850" spc="-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8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not </a:t>
            </a:r>
            <a:r>
              <a:rPr sz="18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only </a:t>
            </a:r>
            <a:r>
              <a:rPr sz="18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stand </a:t>
            </a:r>
            <a:r>
              <a:rPr sz="185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up </a:t>
            </a:r>
            <a:r>
              <a:rPr sz="185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under </a:t>
            </a:r>
            <a:r>
              <a:rPr sz="18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heavy </a:t>
            </a:r>
            <a:r>
              <a:rPr sz="18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wear </a:t>
            </a:r>
            <a:r>
              <a:rPr sz="18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inflicted </a:t>
            </a:r>
            <a:r>
              <a:rPr sz="185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8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85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riding </a:t>
            </a:r>
            <a:r>
              <a:rPr sz="18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public, </a:t>
            </a:r>
            <a:r>
              <a:rPr sz="18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but </a:t>
            </a:r>
            <a:r>
              <a:rPr sz="18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85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also </a:t>
            </a:r>
            <a:r>
              <a:rPr sz="185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provide </a:t>
            </a:r>
            <a:r>
              <a:rPr sz="18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850" spc="-5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aesthetic</a:t>
            </a:r>
            <a:r>
              <a:rPr sz="18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people</a:t>
            </a:r>
            <a:r>
              <a:rPr sz="18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expect.</a:t>
            </a:r>
            <a:endParaRPr sz="18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8331" y="6013452"/>
            <a:ext cx="5798820" cy="1171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85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Today’s</a:t>
            </a:r>
            <a:r>
              <a:rPr sz="18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popular</a:t>
            </a:r>
            <a:r>
              <a:rPr sz="18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8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finishes</a:t>
            </a:r>
            <a:r>
              <a:rPr sz="18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are</a:t>
            </a:r>
            <a:r>
              <a:rPr sz="185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available</a:t>
            </a:r>
            <a:r>
              <a:rPr sz="18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850" spc="-5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bronze, stainless </a:t>
            </a:r>
            <a:r>
              <a:rPr sz="18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steel, </a:t>
            </a:r>
            <a:r>
              <a:rPr sz="18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plastic </a:t>
            </a:r>
            <a:r>
              <a:rPr sz="185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laminates, </a:t>
            </a:r>
            <a:r>
              <a:rPr sz="18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vinyl </a:t>
            </a:r>
            <a:r>
              <a:rPr sz="185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laminated </a:t>
            </a:r>
            <a:r>
              <a:rPr sz="185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 </a:t>
            </a:r>
            <a:r>
              <a:rPr sz="18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steel, </a:t>
            </a:r>
            <a:r>
              <a:rPr sz="185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wood, </a:t>
            </a:r>
            <a:r>
              <a:rPr sz="18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fabrics, </a:t>
            </a:r>
            <a:r>
              <a:rPr sz="18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8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natural </a:t>
            </a:r>
            <a:r>
              <a:rPr sz="18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components.</a:t>
            </a:r>
            <a:endParaRPr sz="18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8331" y="7445869"/>
            <a:ext cx="6065864" cy="1153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8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Aesthetic </a:t>
            </a:r>
            <a:r>
              <a:rPr sz="18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8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functional </a:t>
            </a:r>
            <a:r>
              <a:rPr sz="18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requirements </a:t>
            </a:r>
            <a:r>
              <a:rPr sz="18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determine </a:t>
            </a:r>
            <a:r>
              <a:rPr sz="18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cab, </a:t>
            </a:r>
            <a:r>
              <a:rPr sz="1850" spc="-5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entrance, </a:t>
            </a:r>
            <a:r>
              <a:rPr sz="18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850" spc="-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fixture </a:t>
            </a:r>
            <a:r>
              <a:rPr sz="185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materials </a:t>
            </a:r>
            <a:r>
              <a:rPr sz="18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8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finishes. </a:t>
            </a:r>
            <a:r>
              <a:rPr sz="185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85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example,</a:t>
            </a:r>
            <a:r>
              <a:rPr sz="185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8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elevators</a:t>
            </a:r>
            <a:r>
              <a:rPr sz="185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often</a:t>
            </a:r>
            <a:r>
              <a:rPr sz="18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require</a:t>
            </a:r>
            <a:r>
              <a:rPr sz="185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stainless</a:t>
            </a:r>
            <a:r>
              <a:rPr sz="18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steel </a:t>
            </a:r>
            <a:r>
              <a:rPr sz="1850" spc="-5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satin</a:t>
            </a:r>
            <a:r>
              <a:rPr sz="18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finishes</a:t>
            </a:r>
            <a:r>
              <a:rPr sz="18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8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rigidized</a:t>
            </a:r>
            <a:r>
              <a:rPr sz="18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8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other</a:t>
            </a:r>
            <a:r>
              <a:rPr sz="18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durable</a:t>
            </a:r>
            <a:r>
              <a:rPr sz="18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8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materials.</a:t>
            </a:r>
            <a:endParaRPr sz="18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8392" y="2977502"/>
            <a:ext cx="4059554" cy="8401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750" b="1" spc="1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CAB</a:t>
            </a:r>
            <a:r>
              <a:rPr sz="175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114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ENTRANCES</a:t>
            </a:r>
            <a:r>
              <a:rPr sz="175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1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75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FIXTURES</a:t>
            </a:r>
            <a:r>
              <a:rPr sz="175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ARE </a:t>
            </a:r>
            <a:r>
              <a:rPr sz="1750" b="1" spc="-509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FINISHED </a:t>
            </a:r>
            <a:r>
              <a:rPr sz="175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750" b="1" spc="1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750" b="1" spc="114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WIDE </a:t>
            </a:r>
            <a:r>
              <a:rPr sz="1750" b="1" spc="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VARIETY </a:t>
            </a:r>
            <a:r>
              <a:rPr sz="175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750" b="1" spc="1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1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DESIGNS</a:t>
            </a:r>
            <a:r>
              <a:rPr sz="175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1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75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MATERIALS</a:t>
            </a:r>
            <a:endParaRPr sz="17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18392" y="1768475"/>
            <a:ext cx="5423658" cy="59118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370" dirty="0">
                <a:solidFill>
                  <a:srgbClr val="D29F53"/>
                </a:solidFill>
                <a:latin typeface="Georgia" panose="02040502050405020303" pitchFamily="18" charset="0"/>
              </a:rPr>
              <a:t>Ca</a:t>
            </a:r>
            <a:r>
              <a:rPr spc="-290" dirty="0">
                <a:solidFill>
                  <a:srgbClr val="D29F53"/>
                </a:solidFill>
                <a:latin typeface="Georgia" panose="02040502050405020303" pitchFamily="18" charset="0"/>
              </a:rPr>
              <a:t>r</a:t>
            </a:r>
            <a:r>
              <a:rPr spc="90" dirty="0">
                <a:solidFill>
                  <a:srgbClr val="D29F53"/>
                </a:solidFill>
                <a:latin typeface="Georgia" panose="02040502050405020303" pitchFamily="18" charset="0"/>
              </a:rPr>
              <a:t>e</a:t>
            </a:r>
            <a:r>
              <a:rPr spc="-50" dirty="0">
                <a:solidFill>
                  <a:srgbClr val="D29F53"/>
                </a:solidFill>
                <a:latin typeface="Georgia" panose="02040502050405020303" pitchFamily="18" charset="0"/>
              </a:rPr>
              <a:t> </a:t>
            </a:r>
            <a:r>
              <a:rPr spc="-120" dirty="0">
                <a:solidFill>
                  <a:srgbClr val="D29F53"/>
                </a:solidFill>
                <a:latin typeface="Georgia" panose="02040502050405020303" pitchFamily="18" charset="0"/>
              </a:rPr>
              <a:t>a</a:t>
            </a:r>
            <a:r>
              <a:rPr spc="-140" dirty="0">
                <a:solidFill>
                  <a:srgbClr val="D29F53"/>
                </a:solidFill>
                <a:latin typeface="Georgia" panose="02040502050405020303" pitchFamily="18" charset="0"/>
              </a:rPr>
              <a:t>n</a:t>
            </a:r>
            <a:r>
              <a:rPr spc="-150" dirty="0">
                <a:solidFill>
                  <a:srgbClr val="D29F53"/>
                </a:solidFill>
                <a:latin typeface="Georgia" panose="02040502050405020303" pitchFamily="18" charset="0"/>
              </a:rPr>
              <a:t>d</a:t>
            </a:r>
            <a:r>
              <a:rPr spc="-50" dirty="0">
                <a:solidFill>
                  <a:srgbClr val="D29F53"/>
                </a:solidFill>
                <a:latin typeface="Georgia" panose="02040502050405020303" pitchFamily="18" charset="0"/>
              </a:rPr>
              <a:t> </a:t>
            </a:r>
            <a:r>
              <a:rPr spc="-720" dirty="0">
                <a:solidFill>
                  <a:srgbClr val="D29F53"/>
                </a:solidFill>
                <a:latin typeface="Georgia" panose="02040502050405020303" pitchFamily="18" charset="0"/>
              </a:rPr>
              <a:t>M</a:t>
            </a:r>
            <a:r>
              <a:rPr spc="-90" dirty="0">
                <a:solidFill>
                  <a:srgbClr val="D29F53"/>
                </a:solidFill>
                <a:latin typeface="Georgia" panose="02040502050405020303" pitchFamily="18" charset="0"/>
              </a:rPr>
              <a:t>ai</a:t>
            </a:r>
            <a:r>
              <a:rPr spc="-155" dirty="0">
                <a:solidFill>
                  <a:srgbClr val="D29F53"/>
                </a:solidFill>
                <a:latin typeface="Georgia" panose="02040502050405020303" pitchFamily="18" charset="0"/>
              </a:rPr>
              <a:t>n</a:t>
            </a:r>
            <a:r>
              <a:rPr spc="-130" dirty="0">
                <a:solidFill>
                  <a:srgbClr val="D29F53"/>
                </a:solidFill>
                <a:latin typeface="Georgia" panose="02040502050405020303" pitchFamily="18" charset="0"/>
              </a:rPr>
              <a:t>t</a:t>
            </a:r>
            <a:r>
              <a:rPr spc="75" dirty="0">
                <a:solidFill>
                  <a:srgbClr val="D29F53"/>
                </a:solidFill>
                <a:latin typeface="Georgia" panose="02040502050405020303" pitchFamily="18" charset="0"/>
              </a:rPr>
              <a:t>e</a:t>
            </a:r>
            <a:r>
              <a:rPr spc="-110" dirty="0">
                <a:solidFill>
                  <a:srgbClr val="D29F53"/>
                </a:solidFill>
                <a:latin typeface="Georgia" panose="02040502050405020303" pitchFamily="18" charset="0"/>
              </a:rPr>
              <a:t>na</a:t>
            </a:r>
            <a:r>
              <a:rPr spc="-130" dirty="0">
                <a:solidFill>
                  <a:srgbClr val="D29F53"/>
                </a:solidFill>
                <a:latin typeface="Georgia" panose="02040502050405020303" pitchFamily="18" charset="0"/>
              </a:rPr>
              <a:t>n</a:t>
            </a:r>
            <a:r>
              <a:rPr spc="-85" dirty="0">
                <a:solidFill>
                  <a:srgbClr val="D29F53"/>
                </a:solidFill>
                <a:latin typeface="Georgia" panose="02040502050405020303" pitchFamily="18" charset="0"/>
              </a:rPr>
              <a:t>c</a:t>
            </a:r>
            <a:r>
              <a:rPr spc="90" dirty="0">
                <a:solidFill>
                  <a:srgbClr val="D29F53"/>
                </a:solidFill>
                <a:latin typeface="Georgia" panose="02040502050405020303" pitchFamily="18" charset="0"/>
              </a:rPr>
              <a:t>e</a:t>
            </a:r>
          </a:p>
        </p:txBody>
      </p:sp>
      <p:sp>
        <p:nvSpPr>
          <p:cNvPr id="13" name="object 13"/>
          <p:cNvSpPr/>
          <p:nvPr/>
        </p:nvSpPr>
        <p:spPr>
          <a:xfrm>
            <a:off x="831090" y="2477574"/>
            <a:ext cx="547370" cy="33655"/>
          </a:xfrm>
          <a:custGeom>
            <a:avLst/>
            <a:gdLst/>
            <a:ahLst/>
            <a:cxnLst/>
            <a:rect l="l" t="t" r="r" b="b"/>
            <a:pathLst>
              <a:path w="547369" h="33655">
                <a:moveTo>
                  <a:pt x="546781" y="0"/>
                </a:moveTo>
                <a:lnTo>
                  <a:pt x="0" y="0"/>
                </a:lnTo>
                <a:lnTo>
                  <a:pt x="0" y="33134"/>
                </a:lnTo>
                <a:lnTo>
                  <a:pt x="546781" y="33134"/>
                </a:lnTo>
                <a:lnTo>
                  <a:pt x="546781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526020" y="4297607"/>
            <a:ext cx="5198110" cy="21971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75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Passenger </a:t>
            </a:r>
            <a:r>
              <a:rPr sz="17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elevators </a:t>
            </a:r>
            <a:r>
              <a:rPr sz="17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office </a:t>
            </a:r>
            <a:r>
              <a:rPr sz="175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buildings </a:t>
            </a:r>
            <a:r>
              <a:rPr sz="175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7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popular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plastic </a:t>
            </a:r>
            <a:r>
              <a:rPr sz="17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laminates 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75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wall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paneling, </a:t>
            </a:r>
            <a:r>
              <a:rPr sz="17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preferably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</a:t>
            </a:r>
            <a:r>
              <a:rPr sz="17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removable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panels</a:t>
            </a:r>
            <a:r>
              <a:rPr sz="17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</a:t>
            </a:r>
            <a:r>
              <a:rPr sz="17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7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easily </a:t>
            </a:r>
            <a:r>
              <a:rPr sz="175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replaced </a:t>
            </a:r>
            <a:r>
              <a:rPr sz="17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75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case </a:t>
            </a:r>
            <a:r>
              <a:rPr sz="17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75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damage. </a:t>
            </a:r>
            <a:r>
              <a:rPr sz="17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Materials </a:t>
            </a:r>
            <a:r>
              <a:rPr sz="175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used </a:t>
            </a:r>
            <a:r>
              <a:rPr sz="17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elevator </a:t>
            </a:r>
            <a:r>
              <a:rPr sz="17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finishes </a:t>
            </a:r>
            <a:r>
              <a:rPr sz="17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are </a:t>
            </a:r>
            <a:r>
              <a:rPr sz="17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selected </a:t>
            </a:r>
            <a:r>
              <a:rPr sz="17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not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only 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their 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attractive </a:t>
            </a:r>
            <a:r>
              <a:rPr sz="17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appearance,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but </a:t>
            </a:r>
            <a:r>
              <a:rPr sz="175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also 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75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easy </a:t>
            </a:r>
            <a:r>
              <a:rPr sz="175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maintenance. </a:t>
            </a:r>
            <a:r>
              <a:rPr sz="17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Finishes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must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receive </a:t>
            </a:r>
            <a:r>
              <a:rPr sz="175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proper </a:t>
            </a:r>
            <a:r>
              <a:rPr sz="17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upkeep </a:t>
            </a:r>
            <a:r>
              <a:rPr sz="175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retain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quality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appearance.</a:t>
            </a:r>
            <a:endParaRPr sz="17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26020" y="6740256"/>
            <a:ext cx="5269230" cy="1111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75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r>
              <a:rPr sz="175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experience</a:t>
            </a:r>
            <a:r>
              <a:rPr sz="175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fabricating</a:t>
            </a:r>
            <a:r>
              <a:rPr sz="175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75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maintaining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cabs, </a:t>
            </a:r>
            <a:r>
              <a:rPr sz="175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entrances, </a:t>
            </a:r>
            <a:r>
              <a:rPr sz="17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fixtures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summarized </a:t>
            </a:r>
            <a:r>
              <a:rPr sz="17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7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following </a:t>
            </a:r>
            <a:r>
              <a:rPr sz="175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recommendations 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75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care </a:t>
            </a:r>
            <a:r>
              <a:rPr sz="17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75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cleaning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broad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range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materials.</a:t>
            </a:r>
            <a:endParaRPr sz="17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3803" y="9068871"/>
            <a:ext cx="5954395" cy="4812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90"/>
              </a:spcBef>
            </a:pPr>
            <a:r>
              <a:rPr sz="1550" b="1" spc="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r>
              <a:rPr sz="155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FINISHES</a:t>
            </a:r>
            <a:r>
              <a:rPr sz="155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b="1" spc="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HAVE</a:t>
            </a:r>
            <a:r>
              <a:rPr sz="155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b="1" spc="114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BEEN</a:t>
            </a:r>
            <a:r>
              <a:rPr sz="155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SELECTED</a:t>
            </a:r>
            <a:r>
              <a:rPr sz="155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b="1" spc="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55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b="1" spc="1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COMPLEMENT</a:t>
            </a:r>
            <a:r>
              <a:rPr sz="155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b="1" spc="1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550" b="1" spc="-4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b="1" spc="1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ENHANCE</a:t>
            </a:r>
            <a:r>
              <a:rPr sz="155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b="1" spc="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EVERY</a:t>
            </a:r>
            <a:r>
              <a:rPr sz="155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b="1" spc="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INTERIOR</a:t>
            </a:r>
            <a:r>
              <a:rPr sz="155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DESIGN</a:t>
            </a:r>
            <a:r>
              <a:rPr sz="155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b="1" spc="1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SCHEME</a:t>
            </a:r>
            <a:endParaRPr sz="15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1173" y="751277"/>
            <a:ext cx="2485512" cy="2551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Care</a:t>
            </a:r>
            <a:r>
              <a:rPr sz="155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55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Maintenance</a:t>
            </a:r>
            <a:endParaRPr sz="15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5795" y="1113146"/>
            <a:ext cx="3310890" cy="0"/>
          </a:xfrm>
          <a:custGeom>
            <a:avLst/>
            <a:gdLst/>
            <a:ahLst/>
            <a:cxnLst/>
            <a:rect l="l" t="t" r="r" b="b"/>
            <a:pathLst>
              <a:path w="3310890">
                <a:moveTo>
                  <a:pt x="3310517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8859619" y="10680275"/>
            <a:ext cx="314325" cy="2648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pc="25" dirty="0">
                <a:latin typeface="Century Gothic" panose="020B0502020202020204" pitchFamily="34" charset="0"/>
              </a:rPr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63480" cy="11308715"/>
            <a:chOff x="0" y="0"/>
            <a:chExt cx="1006348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6306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solidFill>
              <a:srgbClr val="001D40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93624" y="2817531"/>
            <a:ext cx="119888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1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CLEANING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8422" y="3351295"/>
            <a:ext cx="4942840" cy="747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800"/>
              </a:lnSpc>
              <a:spcBef>
                <a:spcPts val="90"/>
              </a:spcBef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highly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reflective,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contemporary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dusted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frequently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washed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with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mild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soap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warm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water.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8422" y="4436916"/>
            <a:ext cx="4645025" cy="747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Blemishes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caused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oil, 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tar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grime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removed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cleaner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rubbing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soft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cloth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avoid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scratches.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93624" y="5552166"/>
            <a:ext cx="124079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POLISHING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8422" y="6129355"/>
            <a:ext cx="4859020" cy="4966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buffed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using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soft,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clean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cloth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vertical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movement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only,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not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circular.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8390" y="1542604"/>
            <a:ext cx="2999740" cy="496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STAINLESS</a:t>
            </a:r>
            <a:r>
              <a:rPr sz="1600" b="1" spc="-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STEEL</a:t>
            </a:r>
            <a:r>
              <a:rPr sz="1600" b="1" spc="-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-</a:t>
            </a:r>
            <a:r>
              <a:rPr sz="1600" b="1" spc="-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MIRROR </a:t>
            </a:r>
            <a:r>
              <a:rPr sz="1600" b="1" spc="-509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FINISH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5708" y="8580371"/>
            <a:ext cx="4967605" cy="139922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30"/>
              </a:spcBef>
            </a:pPr>
            <a:r>
              <a:rPr sz="1600" b="1" spc="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ON-SITE</a:t>
            </a:r>
            <a:r>
              <a:rPr sz="1600" b="1" spc="-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PROTECTION: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7145">
              <a:lnSpc>
                <a:spcPct val="100000"/>
              </a:lnSpc>
              <a:spcBef>
                <a:spcPts val="35"/>
              </a:spcBef>
            </a:pPr>
            <a:r>
              <a:rPr sz="1600" b="1" spc="1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WAXING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1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OILING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1230"/>
              </a:spcBef>
            </a:pPr>
            <a:r>
              <a:rPr sz="1600" spc="1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non-lacquered,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stainless-steel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finishes,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light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coat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silicone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furniture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wax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prevent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fingerprints.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89779" y="7207286"/>
            <a:ext cx="4692015" cy="95314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30"/>
              </a:spcBef>
            </a:pP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SCRATCH</a:t>
            </a:r>
            <a:r>
              <a:rPr sz="1600" b="1" spc="-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REMOVAL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1570"/>
              </a:spcBef>
            </a:pP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Scratches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should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removed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professionals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only.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5795" y="1102672"/>
            <a:ext cx="18400395" cy="9735820"/>
            <a:chOff x="35795" y="1102672"/>
            <a:chExt cx="18400395" cy="9735820"/>
          </a:xfrm>
        </p:grpSpPr>
        <p:sp>
          <p:nvSpPr>
            <p:cNvPr id="14" name="object 14"/>
            <p:cNvSpPr/>
            <p:nvPr/>
          </p:nvSpPr>
          <p:spPr>
            <a:xfrm>
              <a:off x="841029" y="2282556"/>
              <a:ext cx="547370" cy="33655"/>
            </a:xfrm>
            <a:custGeom>
              <a:avLst/>
              <a:gdLst/>
              <a:ahLst/>
              <a:cxnLst/>
              <a:rect l="l" t="t" r="r" b="b"/>
              <a:pathLst>
                <a:path w="547369" h="33655">
                  <a:moveTo>
                    <a:pt x="546793" y="0"/>
                  </a:moveTo>
                  <a:lnTo>
                    <a:pt x="0" y="0"/>
                  </a:lnTo>
                  <a:lnTo>
                    <a:pt x="0" y="33146"/>
                  </a:lnTo>
                  <a:lnTo>
                    <a:pt x="546793" y="33146"/>
                  </a:lnTo>
                  <a:lnTo>
                    <a:pt x="546793" y="0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8951" y="2732675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69">
                  <a:moveTo>
                    <a:pt x="305469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6294" y="2807899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74" y="60731"/>
                  </a:moveTo>
                  <a:lnTo>
                    <a:pt x="90817" y="60731"/>
                  </a:lnTo>
                  <a:lnTo>
                    <a:pt x="90817" y="0"/>
                  </a:lnTo>
                  <a:lnTo>
                    <a:pt x="60731" y="0"/>
                  </a:lnTo>
                  <a:lnTo>
                    <a:pt x="60731" y="60731"/>
                  </a:lnTo>
                  <a:lnTo>
                    <a:pt x="0" y="60731"/>
                  </a:lnTo>
                  <a:lnTo>
                    <a:pt x="0" y="90817"/>
                  </a:lnTo>
                  <a:lnTo>
                    <a:pt x="60731" y="90817"/>
                  </a:lnTo>
                  <a:lnTo>
                    <a:pt x="60731" y="151561"/>
                  </a:lnTo>
                  <a:lnTo>
                    <a:pt x="90817" y="151561"/>
                  </a:lnTo>
                  <a:lnTo>
                    <a:pt x="90817" y="90817"/>
                  </a:lnTo>
                  <a:lnTo>
                    <a:pt x="151574" y="90817"/>
                  </a:lnTo>
                  <a:lnTo>
                    <a:pt x="151574" y="6073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08951" y="5467196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69" y="305456"/>
                  </a:moveTo>
                  <a:lnTo>
                    <a:pt x="0" y="305456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56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86294" y="5542400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74" y="60744"/>
                  </a:moveTo>
                  <a:lnTo>
                    <a:pt x="90817" y="60744"/>
                  </a:lnTo>
                  <a:lnTo>
                    <a:pt x="90817" y="0"/>
                  </a:lnTo>
                  <a:lnTo>
                    <a:pt x="60731" y="0"/>
                  </a:lnTo>
                  <a:lnTo>
                    <a:pt x="60731" y="60744"/>
                  </a:lnTo>
                  <a:lnTo>
                    <a:pt x="0" y="60744"/>
                  </a:lnTo>
                  <a:lnTo>
                    <a:pt x="0" y="90843"/>
                  </a:lnTo>
                  <a:lnTo>
                    <a:pt x="60731" y="90843"/>
                  </a:lnTo>
                  <a:lnTo>
                    <a:pt x="60731" y="151574"/>
                  </a:lnTo>
                  <a:lnTo>
                    <a:pt x="90817" y="151574"/>
                  </a:lnTo>
                  <a:lnTo>
                    <a:pt x="90817" y="90843"/>
                  </a:lnTo>
                  <a:lnTo>
                    <a:pt x="151574" y="90843"/>
                  </a:lnTo>
                  <a:lnTo>
                    <a:pt x="151574" y="6074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8951" y="7122166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69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86294" y="7197400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5">
                  <a:moveTo>
                    <a:pt x="151574" y="60744"/>
                  </a:moveTo>
                  <a:lnTo>
                    <a:pt x="90817" y="60744"/>
                  </a:lnTo>
                  <a:lnTo>
                    <a:pt x="90817" y="0"/>
                  </a:lnTo>
                  <a:lnTo>
                    <a:pt x="60731" y="0"/>
                  </a:lnTo>
                  <a:lnTo>
                    <a:pt x="60731" y="60744"/>
                  </a:lnTo>
                  <a:lnTo>
                    <a:pt x="0" y="60744"/>
                  </a:lnTo>
                  <a:lnTo>
                    <a:pt x="0" y="90817"/>
                  </a:lnTo>
                  <a:lnTo>
                    <a:pt x="60731" y="90817"/>
                  </a:lnTo>
                  <a:lnTo>
                    <a:pt x="60731" y="151574"/>
                  </a:lnTo>
                  <a:lnTo>
                    <a:pt x="90817" y="151574"/>
                  </a:lnTo>
                  <a:lnTo>
                    <a:pt x="90817" y="90817"/>
                  </a:lnTo>
                  <a:lnTo>
                    <a:pt x="151574" y="90817"/>
                  </a:lnTo>
                  <a:lnTo>
                    <a:pt x="151574" y="6074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08951" y="8461086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69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294" y="8536311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5">
                  <a:moveTo>
                    <a:pt x="151574" y="60731"/>
                  </a:moveTo>
                  <a:lnTo>
                    <a:pt x="90817" y="60731"/>
                  </a:lnTo>
                  <a:lnTo>
                    <a:pt x="90817" y="0"/>
                  </a:lnTo>
                  <a:lnTo>
                    <a:pt x="60731" y="0"/>
                  </a:lnTo>
                  <a:lnTo>
                    <a:pt x="60731" y="60731"/>
                  </a:lnTo>
                  <a:lnTo>
                    <a:pt x="0" y="60731"/>
                  </a:lnTo>
                  <a:lnTo>
                    <a:pt x="0" y="90817"/>
                  </a:lnTo>
                  <a:lnTo>
                    <a:pt x="60731" y="90817"/>
                  </a:lnTo>
                  <a:lnTo>
                    <a:pt x="60731" y="151574"/>
                  </a:lnTo>
                  <a:lnTo>
                    <a:pt x="90817" y="151574"/>
                  </a:lnTo>
                  <a:lnTo>
                    <a:pt x="90817" y="90817"/>
                  </a:lnTo>
                  <a:lnTo>
                    <a:pt x="151574" y="90817"/>
                  </a:lnTo>
                  <a:lnTo>
                    <a:pt x="151574" y="6073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4864" y="5353307"/>
              <a:ext cx="3146819" cy="314681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544864" y="5353307"/>
              <a:ext cx="3147060" cy="3147060"/>
            </a:xfrm>
            <a:custGeom>
              <a:avLst/>
              <a:gdLst/>
              <a:ahLst/>
              <a:cxnLst/>
              <a:rect l="l" t="t" r="r" b="b"/>
              <a:pathLst>
                <a:path w="3147059" h="3147059">
                  <a:moveTo>
                    <a:pt x="3146819" y="3146819"/>
                  </a:moveTo>
                  <a:lnTo>
                    <a:pt x="0" y="3146819"/>
                  </a:lnTo>
                  <a:lnTo>
                    <a:pt x="0" y="0"/>
                  </a:lnTo>
                  <a:lnTo>
                    <a:pt x="3146819" y="0"/>
                  </a:lnTo>
                  <a:lnTo>
                    <a:pt x="3146819" y="3146819"/>
                  </a:lnTo>
                  <a:close/>
                </a:path>
              </a:pathLst>
            </a:custGeom>
            <a:ln w="11132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5795" y="1113145"/>
              <a:ext cx="3310890" cy="0"/>
            </a:xfrm>
            <a:custGeom>
              <a:avLst/>
              <a:gdLst/>
              <a:ahLst/>
              <a:cxnLst/>
              <a:rect l="l" t="t" r="r" b="b"/>
              <a:pathLst>
                <a:path w="3310890">
                  <a:moveTo>
                    <a:pt x="3310517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3869" y="10827717"/>
              <a:ext cx="17562195" cy="0"/>
            </a:xfrm>
            <a:custGeom>
              <a:avLst/>
              <a:gdLst/>
              <a:ahLst/>
              <a:cxnLst/>
              <a:rect l="l" t="t" r="r" b="b"/>
              <a:pathLst>
                <a:path w="17562195">
                  <a:moveTo>
                    <a:pt x="17561911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0847723" y="2343337"/>
            <a:ext cx="5291455" cy="1765612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90"/>
              </a:spcBef>
            </a:pPr>
            <a:r>
              <a:rPr sz="160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CLEANING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1080"/>
              </a:spcBef>
            </a:pP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Weekly cleaning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soft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cloth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periodic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cleaning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warm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water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mild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soap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are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usually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sufficient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remove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superficial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dust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dirt.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stubborn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areas,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such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as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finger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marks,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smudges,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etc.,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soft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bristle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brush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recommended.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847723" y="4471780"/>
            <a:ext cx="5319395" cy="998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1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Most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liquid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cleaners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detergents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available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market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today,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when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used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according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their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labels,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have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been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found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safe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effective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standard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fabric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cleaning.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847723" y="5828807"/>
            <a:ext cx="5315585" cy="1501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all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cases,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however,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rinsing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clean,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damp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cloth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recommended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ensure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no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residue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remains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fabric.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Since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abrasive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cleaners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could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mark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dull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fabrics,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these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not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used.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flammable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cleaner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may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void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flame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tests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required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for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A17.1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code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compliance.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847716" y="7715357"/>
            <a:ext cx="4885690" cy="2011833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1600" b="1" spc="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CAUTION!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24765">
              <a:lnSpc>
                <a:spcPct val="100000"/>
              </a:lnSpc>
              <a:spcBef>
                <a:spcPts val="1115"/>
              </a:spcBef>
            </a:pP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Prior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using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any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chemical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24765" marR="5080">
              <a:lnSpc>
                <a:spcPct val="101800"/>
              </a:lnSpc>
            </a:pPr>
            <a:r>
              <a:rPr sz="1600" spc="-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(e.g.,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cleaning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agent,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paint,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solvent)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review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Material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Safety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Data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Sheet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8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(MSDS)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which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comes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product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product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label.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Follow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these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written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instructions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avoid 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all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hazards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associated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with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these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materials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858301" y="1575208"/>
            <a:ext cx="149415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WALL</a:t>
            </a:r>
            <a:r>
              <a:rPr sz="1600" b="1" spc="-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FABRIC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870902" y="2043958"/>
            <a:ext cx="547370" cy="33655"/>
          </a:xfrm>
          <a:custGeom>
            <a:avLst/>
            <a:gdLst/>
            <a:ahLst/>
            <a:cxnLst/>
            <a:rect l="l" t="t" r="r" b="b"/>
            <a:pathLst>
              <a:path w="547370" h="33655">
                <a:moveTo>
                  <a:pt x="546793" y="0"/>
                </a:moveTo>
                <a:lnTo>
                  <a:pt x="0" y="0"/>
                </a:lnTo>
                <a:lnTo>
                  <a:pt x="0" y="33134"/>
                </a:lnTo>
                <a:lnTo>
                  <a:pt x="546793" y="33134"/>
                </a:lnTo>
                <a:lnTo>
                  <a:pt x="546793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16869815" y="2975029"/>
            <a:ext cx="2535555" cy="2623820"/>
            <a:chOff x="16869815" y="2975029"/>
            <a:chExt cx="2535555" cy="2623820"/>
          </a:xfrm>
        </p:grpSpPr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76090" y="2981320"/>
              <a:ext cx="2522663" cy="261104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6876097" y="2981312"/>
              <a:ext cx="2522855" cy="2611120"/>
            </a:xfrm>
            <a:custGeom>
              <a:avLst/>
              <a:gdLst/>
              <a:ahLst/>
              <a:cxnLst/>
              <a:rect l="l" t="t" r="r" b="b"/>
              <a:pathLst>
                <a:path w="2522855" h="2611120">
                  <a:moveTo>
                    <a:pt x="0" y="0"/>
                  </a:moveTo>
                  <a:lnTo>
                    <a:pt x="2522662" y="0"/>
                  </a:lnTo>
                  <a:lnTo>
                    <a:pt x="2522662" y="2611057"/>
                  </a:lnTo>
                  <a:lnTo>
                    <a:pt x="0" y="2611057"/>
                  </a:lnTo>
                  <a:lnTo>
                    <a:pt x="0" y="0"/>
                  </a:lnTo>
                  <a:close/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16865894" y="5890991"/>
            <a:ext cx="2518410" cy="2615565"/>
            <a:chOff x="16865894" y="5890991"/>
            <a:chExt cx="2518410" cy="2615565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72177" y="5897273"/>
              <a:ext cx="2505360" cy="260285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6872177" y="5897273"/>
              <a:ext cx="2505710" cy="2602865"/>
            </a:xfrm>
            <a:custGeom>
              <a:avLst/>
              <a:gdLst/>
              <a:ahLst/>
              <a:cxnLst/>
              <a:rect l="l" t="t" r="r" b="b"/>
              <a:pathLst>
                <a:path w="2505709" h="2602865">
                  <a:moveTo>
                    <a:pt x="0" y="0"/>
                  </a:moveTo>
                  <a:lnTo>
                    <a:pt x="2505360" y="0"/>
                  </a:lnTo>
                  <a:lnTo>
                    <a:pt x="2505360" y="2602852"/>
                  </a:lnTo>
                  <a:lnTo>
                    <a:pt x="0" y="2602852"/>
                  </a:lnTo>
                  <a:lnTo>
                    <a:pt x="0" y="0"/>
                  </a:lnTo>
                  <a:close/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/>
          <p:nvPr/>
        </p:nvSpPr>
        <p:spPr>
          <a:xfrm>
            <a:off x="17270578" y="54282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61"/>
                </a:moveTo>
                <a:lnTo>
                  <a:pt x="605497" y="265658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42"/>
                </a:lnTo>
                <a:lnTo>
                  <a:pt x="563067" y="138899"/>
                </a:lnTo>
                <a:lnTo>
                  <a:pt x="538683" y="104190"/>
                </a:lnTo>
                <a:lnTo>
                  <a:pt x="509638" y="73837"/>
                </a:lnTo>
                <a:lnTo>
                  <a:pt x="476211" y="48196"/>
                </a:lnTo>
                <a:lnTo>
                  <a:pt x="438683" y="27647"/>
                </a:lnTo>
                <a:lnTo>
                  <a:pt x="423545" y="22110"/>
                </a:lnTo>
                <a:lnTo>
                  <a:pt x="423545" y="314261"/>
                </a:lnTo>
                <a:lnTo>
                  <a:pt x="415645" y="382727"/>
                </a:lnTo>
                <a:lnTo>
                  <a:pt x="395084" y="429996"/>
                </a:lnTo>
                <a:lnTo>
                  <a:pt x="366534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29996"/>
                </a:lnTo>
                <a:lnTo>
                  <a:pt x="192760" y="382727"/>
                </a:lnTo>
                <a:lnTo>
                  <a:pt x="184848" y="314261"/>
                </a:lnTo>
                <a:lnTo>
                  <a:pt x="192760" y="245846"/>
                </a:lnTo>
                <a:lnTo>
                  <a:pt x="213334" y="198589"/>
                </a:lnTo>
                <a:lnTo>
                  <a:pt x="241896" y="169062"/>
                </a:lnTo>
                <a:lnTo>
                  <a:pt x="273773" y="153847"/>
                </a:lnTo>
                <a:lnTo>
                  <a:pt x="304241" y="149542"/>
                </a:lnTo>
                <a:lnTo>
                  <a:pt x="334695" y="153847"/>
                </a:lnTo>
                <a:lnTo>
                  <a:pt x="366534" y="169062"/>
                </a:lnTo>
                <a:lnTo>
                  <a:pt x="395084" y="198589"/>
                </a:lnTo>
                <a:lnTo>
                  <a:pt x="415645" y="245846"/>
                </a:lnTo>
                <a:lnTo>
                  <a:pt x="423545" y="314261"/>
                </a:lnTo>
                <a:lnTo>
                  <a:pt x="423545" y="22110"/>
                </a:lnTo>
                <a:lnTo>
                  <a:pt x="397332" y="12522"/>
                </a:lnTo>
                <a:lnTo>
                  <a:pt x="352425" y="3187"/>
                </a:lnTo>
                <a:lnTo>
                  <a:pt x="304241" y="0"/>
                </a:lnTo>
                <a:lnTo>
                  <a:pt x="256057" y="3187"/>
                </a:lnTo>
                <a:lnTo>
                  <a:pt x="211150" y="12522"/>
                </a:lnTo>
                <a:lnTo>
                  <a:pt x="169786" y="27647"/>
                </a:lnTo>
                <a:lnTo>
                  <a:pt x="132245" y="48196"/>
                </a:lnTo>
                <a:lnTo>
                  <a:pt x="98818" y="73837"/>
                </a:lnTo>
                <a:lnTo>
                  <a:pt x="69786" y="104190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58"/>
                </a:lnTo>
                <a:lnTo>
                  <a:pt x="0" y="314261"/>
                </a:lnTo>
                <a:lnTo>
                  <a:pt x="2971" y="362902"/>
                </a:lnTo>
                <a:lnTo>
                  <a:pt x="11722" y="408597"/>
                </a:lnTo>
                <a:lnTo>
                  <a:pt x="25946" y="450989"/>
                </a:lnTo>
                <a:lnTo>
                  <a:pt x="45402" y="489724"/>
                </a:lnTo>
                <a:lnTo>
                  <a:pt x="69786" y="524446"/>
                </a:lnTo>
                <a:lnTo>
                  <a:pt x="98818" y="554799"/>
                </a:lnTo>
                <a:lnTo>
                  <a:pt x="132245" y="580428"/>
                </a:lnTo>
                <a:lnTo>
                  <a:pt x="169786" y="600989"/>
                </a:lnTo>
                <a:lnTo>
                  <a:pt x="211150" y="616115"/>
                </a:lnTo>
                <a:lnTo>
                  <a:pt x="256057" y="625449"/>
                </a:lnTo>
                <a:lnTo>
                  <a:pt x="304241" y="628637"/>
                </a:lnTo>
                <a:lnTo>
                  <a:pt x="352425" y="625449"/>
                </a:lnTo>
                <a:lnTo>
                  <a:pt x="397332" y="616115"/>
                </a:lnTo>
                <a:lnTo>
                  <a:pt x="438683" y="600989"/>
                </a:lnTo>
                <a:lnTo>
                  <a:pt x="476211" y="580428"/>
                </a:lnTo>
                <a:lnTo>
                  <a:pt x="509638" y="554799"/>
                </a:lnTo>
                <a:lnTo>
                  <a:pt x="538683" y="524446"/>
                </a:lnTo>
                <a:lnTo>
                  <a:pt x="563067" y="489724"/>
                </a:lnTo>
                <a:lnTo>
                  <a:pt x="582523" y="450989"/>
                </a:lnTo>
                <a:lnTo>
                  <a:pt x="596747" y="408597"/>
                </a:lnTo>
                <a:lnTo>
                  <a:pt x="605497" y="362902"/>
                </a:lnTo>
                <a:lnTo>
                  <a:pt x="608469" y="314261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49"/>
                </a:lnTo>
                <a:lnTo>
                  <a:pt x="1350137" y="614349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78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67"/>
                </a:lnTo>
                <a:lnTo>
                  <a:pt x="1692071" y="233032"/>
                </a:lnTo>
                <a:lnTo>
                  <a:pt x="1637030" y="218173"/>
                </a:lnTo>
                <a:lnTo>
                  <a:pt x="1597266" y="199707"/>
                </a:lnTo>
                <a:lnTo>
                  <a:pt x="1580565" y="173113"/>
                </a:lnTo>
                <a:lnTo>
                  <a:pt x="1587398" y="152628"/>
                </a:lnTo>
                <a:lnTo>
                  <a:pt x="1604314" y="140347"/>
                </a:lnTo>
                <a:lnTo>
                  <a:pt x="1625955" y="134366"/>
                </a:lnTo>
                <a:lnTo>
                  <a:pt x="1646961" y="132791"/>
                </a:lnTo>
                <a:lnTo>
                  <a:pt x="1661198" y="133629"/>
                </a:lnTo>
                <a:lnTo>
                  <a:pt x="1701546" y="147929"/>
                </a:lnTo>
                <a:lnTo>
                  <a:pt x="1723555" y="180187"/>
                </a:lnTo>
                <a:lnTo>
                  <a:pt x="1723415" y="195808"/>
                </a:lnTo>
                <a:lnTo>
                  <a:pt x="1898281" y="195808"/>
                </a:lnTo>
                <a:lnTo>
                  <a:pt x="1891411" y="145402"/>
                </a:lnTo>
                <a:lnTo>
                  <a:pt x="1875320" y="103517"/>
                </a:lnTo>
                <a:lnTo>
                  <a:pt x="1851152" y="69583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20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67"/>
                </a:lnTo>
                <a:lnTo>
                  <a:pt x="1449730" y="74650"/>
                </a:lnTo>
                <a:lnTo>
                  <a:pt x="1426159" y="108851"/>
                </a:lnTo>
                <a:lnTo>
                  <a:pt x="1411033" y="149999"/>
                </a:lnTo>
                <a:lnTo>
                  <a:pt x="1405699" y="198323"/>
                </a:lnTo>
                <a:lnTo>
                  <a:pt x="1411986" y="244665"/>
                </a:lnTo>
                <a:lnTo>
                  <a:pt x="1429423" y="281051"/>
                </a:lnTo>
                <a:lnTo>
                  <a:pt x="1455877" y="309156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53"/>
                </a:lnTo>
                <a:lnTo>
                  <a:pt x="1609128" y="372325"/>
                </a:lnTo>
                <a:lnTo>
                  <a:pt x="1672971" y="391121"/>
                </a:lnTo>
                <a:lnTo>
                  <a:pt x="1712633" y="406146"/>
                </a:lnTo>
                <a:lnTo>
                  <a:pt x="1732902" y="421500"/>
                </a:lnTo>
                <a:lnTo>
                  <a:pt x="1738591" y="441248"/>
                </a:lnTo>
                <a:lnTo>
                  <a:pt x="1730895" y="468566"/>
                </a:lnTo>
                <a:lnTo>
                  <a:pt x="1711693" y="485228"/>
                </a:lnTo>
                <a:lnTo>
                  <a:pt x="1686814" y="493547"/>
                </a:lnTo>
                <a:lnTo>
                  <a:pt x="1662087" y="495808"/>
                </a:lnTo>
                <a:lnTo>
                  <a:pt x="1635671" y="494068"/>
                </a:lnTo>
                <a:lnTo>
                  <a:pt x="1588477" y="474192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84"/>
                </a:lnTo>
                <a:lnTo>
                  <a:pt x="1408379" y="517144"/>
                </a:lnTo>
                <a:lnTo>
                  <a:pt x="1436281" y="553758"/>
                </a:lnTo>
                <a:lnTo>
                  <a:pt x="1470571" y="581520"/>
                </a:lnTo>
                <a:lnTo>
                  <a:pt x="1508633" y="601599"/>
                </a:lnTo>
                <a:lnTo>
                  <a:pt x="1547825" y="615162"/>
                </a:lnTo>
                <a:lnTo>
                  <a:pt x="1585556" y="623392"/>
                </a:lnTo>
                <a:lnTo>
                  <a:pt x="1646085" y="628561"/>
                </a:lnTo>
                <a:lnTo>
                  <a:pt x="1690789" y="626618"/>
                </a:lnTo>
                <a:lnTo>
                  <a:pt x="1734985" y="620496"/>
                </a:lnTo>
                <a:lnTo>
                  <a:pt x="1777390" y="609714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28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61173" y="693667"/>
            <a:ext cx="2521307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Care</a:t>
            </a:r>
            <a:r>
              <a:rPr sz="14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4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Maintenance</a:t>
            </a:r>
            <a:endParaRPr sz="14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8760743" y="10571715"/>
            <a:ext cx="512445" cy="512445"/>
          </a:xfrm>
          <a:custGeom>
            <a:avLst/>
            <a:gdLst/>
            <a:ahLst/>
            <a:cxnLst/>
            <a:rect l="l" t="t" r="r" b="b"/>
            <a:pathLst>
              <a:path w="512444" h="512445">
                <a:moveTo>
                  <a:pt x="511988" y="0"/>
                </a:moveTo>
                <a:lnTo>
                  <a:pt x="0" y="0"/>
                </a:lnTo>
                <a:lnTo>
                  <a:pt x="0" y="511988"/>
                </a:lnTo>
                <a:lnTo>
                  <a:pt x="511988" y="511988"/>
                </a:lnTo>
                <a:lnTo>
                  <a:pt x="511988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xfrm>
            <a:off x="18859619" y="10680275"/>
            <a:ext cx="314325" cy="2648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pc="25" dirty="0">
                <a:latin typeface="Century Gothic" panose="020B0502020202020204" pitchFamily="34" charset="0"/>
              </a:rPr>
              <a:t>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63480" cy="11308715"/>
            <a:chOff x="0" y="0"/>
            <a:chExt cx="1006348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6306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4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49" y="11308556"/>
                  </a:lnTo>
                  <a:lnTo>
                    <a:pt x="10052049" y="0"/>
                  </a:lnTo>
                  <a:close/>
                </a:path>
              </a:pathLst>
            </a:custGeom>
            <a:solidFill>
              <a:srgbClr val="001D40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95382" y="2759075"/>
            <a:ext cx="119888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1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CLEANING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0148" y="1571116"/>
            <a:ext cx="2999740" cy="496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STAINLESS</a:t>
            </a:r>
            <a:r>
              <a:rPr sz="1600" b="1" spc="-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STEEL</a:t>
            </a:r>
            <a:r>
              <a:rPr sz="1600" b="1" spc="-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-</a:t>
            </a:r>
            <a:r>
              <a:rPr sz="1600" b="1" spc="-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MIRROR </a:t>
            </a:r>
            <a:r>
              <a:rPr sz="1600" b="1" spc="-509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FINISH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634855" y="2288763"/>
            <a:ext cx="325755" cy="325755"/>
            <a:chOff x="10634855" y="2288763"/>
            <a:chExt cx="325755" cy="325755"/>
          </a:xfrm>
        </p:grpSpPr>
        <p:sp>
          <p:nvSpPr>
            <p:cNvPr id="8" name="object 8"/>
            <p:cNvSpPr/>
            <p:nvPr/>
          </p:nvSpPr>
          <p:spPr>
            <a:xfrm>
              <a:off x="10644794" y="2298702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70" h="306069">
                  <a:moveTo>
                    <a:pt x="305456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56" y="0"/>
                  </a:lnTo>
                  <a:lnTo>
                    <a:pt x="305456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722128" y="2373927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74" y="60731"/>
                  </a:moveTo>
                  <a:lnTo>
                    <a:pt x="90830" y="60731"/>
                  </a:lnTo>
                  <a:lnTo>
                    <a:pt x="90830" y="0"/>
                  </a:lnTo>
                  <a:lnTo>
                    <a:pt x="60744" y="0"/>
                  </a:lnTo>
                  <a:lnTo>
                    <a:pt x="60744" y="60731"/>
                  </a:lnTo>
                  <a:lnTo>
                    <a:pt x="0" y="60731"/>
                  </a:lnTo>
                  <a:lnTo>
                    <a:pt x="0" y="90830"/>
                  </a:lnTo>
                  <a:lnTo>
                    <a:pt x="60744" y="90830"/>
                  </a:lnTo>
                  <a:lnTo>
                    <a:pt x="60744" y="151561"/>
                  </a:lnTo>
                  <a:lnTo>
                    <a:pt x="90830" y="151561"/>
                  </a:lnTo>
                  <a:lnTo>
                    <a:pt x="90830" y="90830"/>
                  </a:lnTo>
                  <a:lnTo>
                    <a:pt x="151574" y="90830"/>
                  </a:lnTo>
                  <a:lnTo>
                    <a:pt x="151574" y="6073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634855" y="6721475"/>
            <a:ext cx="325755" cy="325755"/>
            <a:chOff x="10634855" y="6669497"/>
            <a:chExt cx="325755" cy="325755"/>
          </a:xfrm>
        </p:grpSpPr>
        <p:sp>
          <p:nvSpPr>
            <p:cNvPr id="11" name="object 11"/>
            <p:cNvSpPr/>
            <p:nvPr/>
          </p:nvSpPr>
          <p:spPr>
            <a:xfrm>
              <a:off x="10644794" y="6679436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70" h="306070">
                  <a:moveTo>
                    <a:pt x="305456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56" y="0"/>
                  </a:lnTo>
                  <a:lnTo>
                    <a:pt x="305456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722128" y="6754666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5">
                  <a:moveTo>
                    <a:pt x="151574" y="60744"/>
                  </a:moveTo>
                  <a:lnTo>
                    <a:pt x="90830" y="60744"/>
                  </a:lnTo>
                  <a:lnTo>
                    <a:pt x="90830" y="0"/>
                  </a:lnTo>
                  <a:lnTo>
                    <a:pt x="60744" y="0"/>
                  </a:lnTo>
                  <a:lnTo>
                    <a:pt x="60744" y="60744"/>
                  </a:lnTo>
                  <a:lnTo>
                    <a:pt x="0" y="60744"/>
                  </a:lnTo>
                  <a:lnTo>
                    <a:pt x="0" y="90817"/>
                  </a:lnTo>
                  <a:lnTo>
                    <a:pt x="60744" y="90817"/>
                  </a:lnTo>
                  <a:lnTo>
                    <a:pt x="60744" y="151574"/>
                  </a:lnTo>
                  <a:lnTo>
                    <a:pt x="90830" y="151574"/>
                  </a:lnTo>
                  <a:lnTo>
                    <a:pt x="90830" y="90817"/>
                  </a:lnTo>
                  <a:lnTo>
                    <a:pt x="151574" y="90817"/>
                  </a:lnTo>
                  <a:lnTo>
                    <a:pt x="151574" y="6074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4090650" y="6797675"/>
            <a:ext cx="325755" cy="325755"/>
            <a:chOff x="14180063" y="6669497"/>
            <a:chExt cx="325755" cy="325755"/>
          </a:xfrm>
        </p:grpSpPr>
        <p:sp>
          <p:nvSpPr>
            <p:cNvPr id="14" name="object 14"/>
            <p:cNvSpPr/>
            <p:nvPr/>
          </p:nvSpPr>
          <p:spPr>
            <a:xfrm>
              <a:off x="14190002" y="6679436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69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267333" y="6754666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5">
                  <a:moveTo>
                    <a:pt x="151574" y="60744"/>
                  </a:moveTo>
                  <a:lnTo>
                    <a:pt x="90817" y="60744"/>
                  </a:lnTo>
                  <a:lnTo>
                    <a:pt x="90817" y="0"/>
                  </a:lnTo>
                  <a:lnTo>
                    <a:pt x="60744" y="0"/>
                  </a:lnTo>
                  <a:lnTo>
                    <a:pt x="60744" y="60744"/>
                  </a:lnTo>
                  <a:lnTo>
                    <a:pt x="0" y="60744"/>
                  </a:lnTo>
                  <a:lnTo>
                    <a:pt x="0" y="90817"/>
                  </a:lnTo>
                  <a:lnTo>
                    <a:pt x="60744" y="90817"/>
                  </a:lnTo>
                  <a:lnTo>
                    <a:pt x="60744" y="151574"/>
                  </a:lnTo>
                  <a:lnTo>
                    <a:pt x="90817" y="151574"/>
                  </a:lnTo>
                  <a:lnTo>
                    <a:pt x="90817" y="90817"/>
                  </a:lnTo>
                  <a:lnTo>
                    <a:pt x="151574" y="90817"/>
                  </a:lnTo>
                  <a:lnTo>
                    <a:pt x="151574" y="6074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5795" y="1102675"/>
            <a:ext cx="18400395" cy="9735820"/>
            <a:chOff x="35795" y="1102675"/>
            <a:chExt cx="18400395" cy="9735820"/>
          </a:xfrm>
        </p:grpSpPr>
        <p:sp>
          <p:nvSpPr>
            <p:cNvPr id="17" name="object 17"/>
            <p:cNvSpPr/>
            <p:nvPr/>
          </p:nvSpPr>
          <p:spPr>
            <a:xfrm>
              <a:off x="542772" y="2311293"/>
              <a:ext cx="547370" cy="33655"/>
            </a:xfrm>
            <a:custGeom>
              <a:avLst/>
              <a:gdLst/>
              <a:ahLst/>
              <a:cxnLst/>
              <a:rect l="l" t="t" r="r" b="b"/>
              <a:pathLst>
                <a:path w="547369" h="33655">
                  <a:moveTo>
                    <a:pt x="546793" y="0"/>
                  </a:moveTo>
                  <a:lnTo>
                    <a:pt x="0" y="0"/>
                  </a:lnTo>
                  <a:lnTo>
                    <a:pt x="0" y="33134"/>
                  </a:lnTo>
                  <a:lnTo>
                    <a:pt x="546793" y="33134"/>
                  </a:lnTo>
                  <a:lnTo>
                    <a:pt x="546793" y="0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0719" y="2761411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69">
                  <a:moveTo>
                    <a:pt x="305456" y="305456"/>
                  </a:moveTo>
                  <a:lnTo>
                    <a:pt x="0" y="305456"/>
                  </a:lnTo>
                  <a:lnTo>
                    <a:pt x="0" y="0"/>
                  </a:lnTo>
                  <a:lnTo>
                    <a:pt x="305456" y="0"/>
                  </a:lnTo>
                  <a:lnTo>
                    <a:pt x="305456" y="305456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8035" y="2836614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74" y="60744"/>
                  </a:moveTo>
                  <a:lnTo>
                    <a:pt x="90830" y="60744"/>
                  </a:lnTo>
                  <a:lnTo>
                    <a:pt x="90830" y="0"/>
                  </a:lnTo>
                  <a:lnTo>
                    <a:pt x="60744" y="0"/>
                  </a:lnTo>
                  <a:lnTo>
                    <a:pt x="60744" y="60744"/>
                  </a:lnTo>
                  <a:lnTo>
                    <a:pt x="0" y="60744"/>
                  </a:lnTo>
                  <a:lnTo>
                    <a:pt x="0" y="90843"/>
                  </a:lnTo>
                  <a:lnTo>
                    <a:pt x="60744" y="90843"/>
                  </a:lnTo>
                  <a:lnTo>
                    <a:pt x="60744" y="151574"/>
                  </a:lnTo>
                  <a:lnTo>
                    <a:pt x="90830" y="151574"/>
                  </a:lnTo>
                  <a:lnTo>
                    <a:pt x="90830" y="90843"/>
                  </a:lnTo>
                  <a:lnTo>
                    <a:pt x="151574" y="90843"/>
                  </a:lnTo>
                  <a:lnTo>
                    <a:pt x="151574" y="6074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0719" y="5344084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56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56" y="0"/>
                  </a:lnTo>
                  <a:lnTo>
                    <a:pt x="305456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8035" y="5419299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74" y="60731"/>
                  </a:moveTo>
                  <a:lnTo>
                    <a:pt x="90830" y="60731"/>
                  </a:lnTo>
                  <a:lnTo>
                    <a:pt x="90830" y="0"/>
                  </a:lnTo>
                  <a:lnTo>
                    <a:pt x="60744" y="0"/>
                  </a:lnTo>
                  <a:lnTo>
                    <a:pt x="60744" y="60731"/>
                  </a:lnTo>
                  <a:lnTo>
                    <a:pt x="0" y="60731"/>
                  </a:lnTo>
                  <a:lnTo>
                    <a:pt x="0" y="90830"/>
                  </a:lnTo>
                  <a:lnTo>
                    <a:pt x="60744" y="90830"/>
                  </a:lnTo>
                  <a:lnTo>
                    <a:pt x="60744" y="151574"/>
                  </a:lnTo>
                  <a:lnTo>
                    <a:pt x="90830" y="151574"/>
                  </a:lnTo>
                  <a:lnTo>
                    <a:pt x="90830" y="90830"/>
                  </a:lnTo>
                  <a:lnTo>
                    <a:pt x="151574" y="90830"/>
                  </a:lnTo>
                  <a:lnTo>
                    <a:pt x="151574" y="6073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10719" y="7473121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56" y="305456"/>
                  </a:moveTo>
                  <a:lnTo>
                    <a:pt x="0" y="305456"/>
                  </a:lnTo>
                  <a:lnTo>
                    <a:pt x="0" y="0"/>
                  </a:lnTo>
                  <a:lnTo>
                    <a:pt x="305456" y="0"/>
                  </a:lnTo>
                  <a:lnTo>
                    <a:pt x="305456" y="305456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88035" y="7548339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5">
                  <a:moveTo>
                    <a:pt x="151574" y="60744"/>
                  </a:moveTo>
                  <a:lnTo>
                    <a:pt x="90830" y="60744"/>
                  </a:lnTo>
                  <a:lnTo>
                    <a:pt x="90830" y="0"/>
                  </a:lnTo>
                  <a:lnTo>
                    <a:pt x="60744" y="0"/>
                  </a:lnTo>
                  <a:lnTo>
                    <a:pt x="60744" y="60744"/>
                  </a:lnTo>
                  <a:lnTo>
                    <a:pt x="0" y="60744"/>
                  </a:lnTo>
                  <a:lnTo>
                    <a:pt x="0" y="90830"/>
                  </a:lnTo>
                  <a:lnTo>
                    <a:pt x="60744" y="90830"/>
                  </a:lnTo>
                  <a:lnTo>
                    <a:pt x="60744" y="151574"/>
                  </a:lnTo>
                  <a:lnTo>
                    <a:pt x="90830" y="151574"/>
                  </a:lnTo>
                  <a:lnTo>
                    <a:pt x="90830" y="90830"/>
                  </a:lnTo>
                  <a:lnTo>
                    <a:pt x="151574" y="90830"/>
                  </a:lnTo>
                  <a:lnTo>
                    <a:pt x="151574" y="6074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402703" y="1486296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70" h="306069">
                  <a:moveTo>
                    <a:pt x="305469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480022" y="1561521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74" y="60731"/>
                  </a:moveTo>
                  <a:lnTo>
                    <a:pt x="90830" y="60731"/>
                  </a:lnTo>
                  <a:lnTo>
                    <a:pt x="90830" y="0"/>
                  </a:lnTo>
                  <a:lnTo>
                    <a:pt x="60756" y="0"/>
                  </a:lnTo>
                  <a:lnTo>
                    <a:pt x="60756" y="60731"/>
                  </a:lnTo>
                  <a:lnTo>
                    <a:pt x="0" y="60731"/>
                  </a:lnTo>
                  <a:lnTo>
                    <a:pt x="0" y="90830"/>
                  </a:lnTo>
                  <a:lnTo>
                    <a:pt x="60756" y="90830"/>
                  </a:lnTo>
                  <a:lnTo>
                    <a:pt x="60756" y="151561"/>
                  </a:lnTo>
                  <a:lnTo>
                    <a:pt x="90830" y="151561"/>
                  </a:lnTo>
                  <a:lnTo>
                    <a:pt x="90830" y="90830"/>
                  </a:lnTo>
                  <a:lnTo>
                    <a:pt x="151574" y="90830"/>
                  </a:lnTo>
                  <a:lnTo>
                    <a:pt x="151574" y="6073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6938" y="7746926"/>
              <a:ext cx="3402670" cy="262602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416939" y="7746926"/>
              <a:ext cx="3402965" cy="2626360"/>
            </a:xfrm>
            <a:custGeom>
              <a:avLst/>
              <a:gdLst/>
              <a:ahLst/>
              <a:cxnLst/>
              <a:rect l="l" t="t" r="r" b="b"/>
              <a:pathLst>
                <a:path w="3402965" h="2626359">
                  <a:moveTo>
                    <a:pt x="0" y="0"/>
                  </a:moveTo>
                  <a:lnTo>
                    <a:pt x="3402669" y="0"/>
                  </a:lnTo>
                  <a:lnTo>
                    <a:pt x="3402669" y="2626022"/>
                  </a:lnTo>
                  <a:lnTo>
                    <a:pt x="0" y="2626022"/>
                  </a:lnTo>
                  <a:lnTo>
                    <a:pt x="0" y="0"/>
                  </a:lnTo>
                  <a:close/>
                </a:path>
              </a:pathLst>
            </a:custGeom>
            <a:ln w="2513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5795" y="1113148"/>
              <a:ext cx="3310890" cy="0"/>
            </a:xfrm>
            <a:custGeom>
              <a:avLst/>
              <a:gdLst/>
              <a:ahLst/>
              <a:cxnLst/>
              <a:rect l="l" t="t" r="r" b="b"/>
              <a:pathLst>
                <a:path w="3310890">
                  <a:moveTo>
                    <a:pt x="3310517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73869" y="10827708"/>
              <a:ext cx="17562195" cy="0"/>
            </a:xfrm>
            <a:custGeom>
              <a:avLst/>
              <a:gdLst/>
              <a:ahLst/>
              <a:cxnLst/>
              <a:rect l="l" t="t" r="r" b="b"/>
              <a:pathLst>
                <a:path w="17562195">
                  <a:moveTo>
                    <a:pt x="17561911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94793" y="3368675"/>
            <a:ext cx="5415915" cy="1501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01800"/>
              </a:lnSpc>
              <a:spcBef>
                <a:spcPts val="90"/>
              </a:spcBef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soft,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contemporary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dusted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frequently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washed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mild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soap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warm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water.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Blemishes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caused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oil, 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tar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grime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removed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Simple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Green</a:t>
            </a:r>
            <a:r>
              <a:rPr sz="1600" spc="67" baseline="33333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®</a:t>
            </a:r>
            <a:r>
              <a:rPr sz="1600" spc="-15" baseline="33333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similar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nonabrasive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household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cleaner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rubbing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direction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grain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with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soft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cloth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avoid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scratches.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32548" y="5349875"/>
            <a:ext cx="1475701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b="1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POLISHING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27580" y="5854607"/>
            <a:ext cx="5234940" cy="12500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grained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polished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Scotchbrite®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type-A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pad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soaked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lemon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mineral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oil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rubbed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lightly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direction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grain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sanding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lines.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surface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should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wiped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dry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using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soft,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clean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cloth.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880210" y="1414868"/>
            <a:ext cx="2816225" cy="2064219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SCRATCH</a:t>
            </a:r>
            <a:r>
              <a:rPr sz="1600" b="1" spc="-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REMOVAL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41275" marR="5080">
              <a:lnSpc>
                <a:spcPct val="101800"/>
              </a:lnSpc>
              <a:spcBef>
                <a:spcPts val="1230"/>
              </a:spcBef>
            </a:pP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If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normal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cleaning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does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not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emove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scratches,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may 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necessary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resort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sanding.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work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best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performed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metal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finishing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professional.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883968" y="3898679"/>
            <a:ext cx="2653030" cy="30081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01800"/>
              </a:lnSpc>
              <a:spcBef>
                <a:spcPts val="90"/>
              </a:spcBef>
            </a:pP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Sandpaper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grits of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#80,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#120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#180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may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used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mineral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oil.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Start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finest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grit,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#180,</a:t>
            </a:r>
            <a:r>
              <a:rPr sz="1600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proceed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coarsest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required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remove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scratch.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Then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revert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finest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grit,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followed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Scotchbrite</a:t>
            </a:r>
            <a:r>
              <a:rPr sz="1600" spc="15" baseline="33333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® </a:t>
            </a:r>
            <a:r>
              <a:rPr sz="1600" spc="22" baseline="33333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oil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finishing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described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above. Always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rub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with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grain.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65447" y="7483475"/>
            <a:ext cx="4869765" cy="2471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0"/>
              </a:spcBef>
            </a:pPr>
            <a:r>
              <a:rPr sz="1600" b="1" spc="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ON-SITE</a:t>
            </a:r>
            <a:r>
              <a:rPr sz="1600" b="1" spc="-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PROTECTION: </a:t>
            </a:r>
            <a:r>
              <a:rPr sz="1600" b="1" spc="-3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14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WAXING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OILING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0472" y="8093075"/>
            <a:ext cx="4829810" cy="747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800"/>
              </a:lnSpc>
              <a:spcBef>
                <a:spcPts val="90"/>
              </a:spcBef>
            </a:pPr>
            <a:r>
              <a:rPr sz="1600" spc="1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non-lacquered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stainless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steel,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light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coat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silicone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furniture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wax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prevent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fingerprints.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179574" y="2383570"/>
            <a:ext cx="4624705" cy="14298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30"/>
              </a:spcBef>
            </a:pPr>
            <a:r>
              <a:rPr sz="1600" b="1" spc="1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CLEANING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1370"/>
              </a:spcBef>
            </a:pP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flexible,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attractive finish,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available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variety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colors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simulated </a:t>
            </a:r>
            <a:r>
              <a:rPr sz="1600" spc="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wood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grains,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should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dusted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frequently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washed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with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mild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soap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warm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water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remove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grime.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179574" y="4186380"/>
            <a:ext cx="4615180" cy="8401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75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Washed </a:t>
            </a:r>
            <a:r>
              <a:rPr sz="175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surfaces </a:t>
            </a:r>
            <a:r>
              <a:rPr sz="175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75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75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rinsed </a:t>
            </a:r>
            <a:r>
              <a:rPr sz="175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75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dried </a:t>
            </a:r>
            <a:r>
              <a:rPr sz="175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thoroughly.</a:t>
            </a:r>
            <a:r>
              <a:rPr sz="175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Hard</a:t>
            </a:r>
            <a:r>
              <a:rPr sz="175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rubbing</a:t>
            </a:r>
            <a:r>
              <a:rPr sz="175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75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abrasive</a:t>
            </a:r>
            <a:r>
              <a:rPr sz="175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material </a:t>
            </a:r>
            <a:r>
              <a:rPr sz="175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should</a:t>
            </a:r>
            <a:r>
              <a:rPr sz="175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not</a:t>
            </a:r>
            <a:r>
              <a:rPr sz="175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75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used.</a:t>
            </a:r>
            <a:endParaRPr sz="17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182061" y="6764278"/>
            <a:ext cx="2609850" cy="32007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30"/>
              </a:spcBef>
            </a:pPr>
            <a:r>
              <a:rPr sz="1600" b="1" spc="1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CLEANING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1510"/>
              </a:spcBef>
            </a:pP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rugged,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attractive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finish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available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wide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variety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colors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dusted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frequently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washed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mild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soap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warm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water.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Oil, </a:t>
            </a:r>
            <a:r>
              <a:rPr sz="1600" spc="-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tar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grime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removed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cleaner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rubbing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with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soft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cloth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avoid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scratches.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659443" y="6693713"/>
            <a:ext cx="2782570" cy="3237938"/>
          </a:xfrm>
          <a:prstGeom prst="rect">
            <a:avLst/>
          </a:prstGeom>
        </p:spPr>
        <p:txBody>
          <a:bodyPr vert="horz" wrap="square" lIns="0" tIns="12954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20"/>
              </a:spcBef>
            </a:pPr>
            <a:r>
              <a:rPr sz="1600" b="1" spc="114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TOUCH</a:t>
            </a:r>
            <a:r>
              <a:rPr sz="1600" b="1" spc="-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UP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885"/>
              </a:spcBef>
            </a:pP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Touch-up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paint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obtained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by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contacting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factory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through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account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manager.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Paint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supplied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half-pint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cans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for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baked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enamel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color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furnished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Otis. Surfaces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thoroughly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cleaned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dried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before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applying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paint.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642869" y="1587448"/>
            <a:ext cx="213233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PLASTIC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LAMINATE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655688" y="2056360"/>
            <a:ext cx="547370" cy="33655"/>
          </a:xfrm>
          <a:custGeom>
            <a:avLst/>
            <a:gdLst/>
            <a:ahLst/>
            <a:cxnLst/>
            <a:rect l="l" t="t" r="r" b="b"/>
            <a:pathLst>
              <a:path w="547370" h="33655">
                <a:moveTo>
                  <a:pt x="546793" y="0"/>
                </a:moveTo>
                <a:lnTo>
                  <a:pt x="0" y="0"/>
                </a:lnTo>
                <a:lnTo>
                  <a:pt x="0" y="33146"/>
                </a:lnTo>
                <a:lnTo>
                  <a:pt x="546793" y="33146"/>
                </a:lnTo>
                <a:lnTo>
                  <a:pt x="546793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0632098" y="5773315"/>
            <a:ext cx="181356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1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BAKED</a:t>
            </a:r>
            <a:r>
              <a:rPr sz="1600" b="1" spc="-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ENAMEL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644794" y="6242046"/>
            <a:ext cx="547370" cy="33655"/>
          </a:xfrm>
          <a:custGeom>
            <a:avLst/>
            <a:gdLst/>
            <a:ahLst/>
            <a:cxnLst/>
            <a:rect l="l" t="t" r="r" b="b"/>
            <a:pathLst>
              <a:path w="547370" h="33654">
                <a:moveTo>
                  <a:pt x="546793" y="0"/>
                </a:moveTo>
                <a:lnTo>
                  <a:pt x="0" y="0"/>
                </a:lnTo>
                <a:lnTo>
                  <a:pt x="0" y="33146"/>
                </a:lnTo>
                <a:lnTo>
                  <a:pt x="546793" y="33146"/>
                </a:lnTo>
                <a:lnTo>
                  <a:pt x="546793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16134356" y="2884762"/>
            <a:ext cx="3119755" cy="3585845"/>
            <a:chOff x="16134356" y="2884762"/>
            <a:chExt cx="3119755" cy="3585845"/>
          </a:xfrm>
        </p:grpSpPr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46908" y="2897327"/>
              <a:ext cx="3094435" cy="356031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6146921" y="2897327"/>
              <a:ext cx="3094990" cy="3560445"/>
            </a:xfrm>
            <a:custGeom>
              <a:avLst/>
              <a:gdLst/>
              <a:ahLst/>
              <a:cxnLst/>
              <a:rect l="l" t="t" r="r" b="b"/>
              <a:pathLst>
                <a:path w="3094990" h="3560445">
                  <a:moveTo>
                    <a:pt x="3094423" y="3560310"/>
                  </a:moveTo>
                  <a:lnTo>
                    <a:pt x="0" y="3560310"/>
                  </a:lnTo>
                  <a:lnTo>
                    <a:pt x="0" y="0"/>
                  </a:lnTo>
                  <a:lnTo>
                    <a:pt x="3094423" y="0"/>
                  </a:lnTo>
                  <a:lnTo>
                    <a:pt x="3094423" y="3560310"/>
                  </a:lnTo>
                  <a:close/>
                </a:path>
              </a:pathLst>
            </a:custGeom>
            <a:ln w="2513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17270578" y="54282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48"/>
                </a:moveTo>
                <a:lnTo>
                  <a:pt x="605497" y="265645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42"/>
                </a:lnTo>
                <a:lnTo>
                  <a:pt x="563067" y="138899"/>
                </a:lnTo>
                <a:lnTo>
                  <a:pt x="538683" y="104190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47"/>
                </a:lnTo>
                <a:lnTo>
                  <a:pt x="423545" y="22110"/>
                </a:lnTo>
                <a:lnTo>
                  <a:pt x="423545" y="314248"/>
                </a:lnTo>
                <a:lnTo>
                  <a:pt x="415645" y="382714"/>
                </a:lnTo>
                <a:lnTo>
                  <a:pt x="395084" y="429996"/>
                </a:lnTo>
                <a:lnTo>
                  <a:pt x="366534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29996"/>
                </a:lnTo>
                <a:lnTo>
                  <a:pt x="192760" y="382714"/>
                </a:lnTo>
                <a:lnTo>
                  <a:pt x="184848" y="314248"/>
                </a:lnTo>
                <a:lnTo>
                  <a:pt x="192760" y="245846"/>
                </a:lnTo>
                <a:lnTo>
                  <a:pt x="213334" y="198589"/>
                </a:lnTo>
                <a:lnTo>
                  <a:pt x="241896" y="169062"/>
                </a:lnTo>
                <a:lnTo>
                  <a:pt x="273773" y="153860"/>
                </a:lnTo>
                <a:lnTo>
                  <a:pt x="304241" y="149542"/>
                </a:lnTo>
                <a:lnTo>
                  <a:pt x="334695" y="153860"/>
                </a:lnTo>
                <a:lnTo>
                  <a:pt x="366534" y="169062"/>
                </a:lnTo>
                <a:lnTo>
                  <a:pt x="395084" y="198589"/>
                </a:lnTo>
                <a:lnTo>
                  <a:pt x="415645" y="245846"/>
                </a:lnTo>
                <a:lnTo>
                  <a:pt x="423545" y="314248"/>
                </a:lnTo>
                <a:lnTo>
                  <a:pt x="423545" y="22110"/>
                </a:lnTo>
                <a:lnTo>
                  <a:pt x="397332" y="12522"/>
                </a:lnTo>
                <a:lnTo>
                  <a:pt x="352425" y="3187"/>
                </a:lnTo>
                <a:lnTo>
                  <a:pt x="304241" y="0"/>
                </a:lnTo>
                <a:lnTo>
                  <a:pt x="256057" y="3187"/>
                </a:lnTo>
                <a:lnTo>
                  <a:pt x="211150" y="12522"/>
                </a:lnTo>
                <a:lnTo>
                  <a:pt x="169786" y="27647"/>
                </a:lnTo>
                <a:lnTo>
                  <a:pt x="132245" y="48209"/>
                </a:lnTo>
                <a:lnTo>
                  <a:pt x="98818" y="73837"/>
                </a:lnTo>
                <a:lnTo>
                  <a:pt x="69786" y="104190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45"/>
                </a:lnTo>
                <a:lnTo>
                  <a:pt x="0" y="314248"/>
                </a:lnTo>
                <a:lnTo>
                  <a:pt x="2971" y="362889"/>
                </a:lnTo>
                <a:lnTo>
                  <a:pt x="11722" y="408584"/>
                </a:lnTo>
                <a:lnTo>
                  <a:pt x="25946" y="450977"/>
                </a:lnTo>
                <a:lnTo>
                  <a:pt x="45402" y="489712"/>
                </a:lnTo>
                <a:lnTo>
                  <a:pt x="69786" y="524446"/>
                </a:lnTo>
                <a:lnTo>
                  <a:pt x="98818" y="554799"/>
                </a:lnTo>
                <a:lnTo>
                  <a:pt x="132245" y="580428"/>
                </a:lnTo>
                <a:lnTo>
                  <a:pt x="169786" y="600989"/>
                </a:lnTo>
                <a:lnTo>
                  <a:pt x="211150" y="616115"/>
                </a:lnTo>
                <a:lnTo>
                  <a:pt x="256057" y="625449"/>
                </a:lnTo>
                <a:lnTo>
                  <a:pt x="304241" y="628637"/>
                </a:lnTo>
                <a:lnTo>
                  <a:pt x="352425" y="625449"/>
                </a:lnTo>
                <a:lnTo>
                  <a:pt x="397332" y="616115"/>
                </a:lnTo>
                <a:lnTo>
                  <a:pt x="438683" y="600989"/>
                </a:lnTo>
                <a:lnTo>
                  <a:pt x="476211" y="580428"/>
                </a:lnTo>
                <a:lnTo>
                  <a:pt x="509638" y="554799"/>
                </a:lnTo>
                <a:lnTo>
                  <a:pt x="538683" y="524446"/>
                </a:lnTo>
                <a:lnTo>
                  <a:pt x="563067" y="489712"/>
                </a:lnTo>
                <a:lnTo>
                  <a:pt x="582523" y="450977"/>
                </a:lnTo>
                <a:lnTo>
                  <a:pt x="596747" y="408584"/>
                </a:lnTo>
                <a:lnTo>
                  <a:pt x="605497" y="362889"/>
                </a:lnTo>
                <a:lnTo>
                  <a:pt x="608469" y="314248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49"/>
                </a:lnTo>
                <a:lnTo>
                  <a:pt x="1350137" y="614349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65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80"/>
                </a:lnTo>
                <a:lnTo>
                  <a:pt x="1692071" y="233045"/>
                </a:lnTo>
                <a:lnTo>
                  <a:pt x="1637030" y="218186"/>
                </a:lnTo>
                <a:lnTo>
                  <a:pt x="1597266" y="199707"/>
                </a:lnTo>
                <a:lnTo>
                  <a:pt x="1580565" y="173126"/>
                </a:lnTo>
                <a:lnTo>
                  <a:pt x="1587398" y="152628"/>
                </a:lnTo>
                <a:lnTo>
                  <a:pt x="1604314" y="140347"/>
                </a:lnTo>
                <a:lnTo>
                  <a:pt x="1625955" y="134366"/>
                </a:lnTo>
                <a:lnTo>
                  <a:pt x="1646961" y="132803"/>
                </a:lnTo>
                <a:lnTo>
                  <a:pt x="1661198" y="133629"/>
                </a:lnTo>
                <a:lnTo>
                  <a:pt x="1701546" y="147929"/>
                </a:lnTo>
                <a:lnTo>
                  <a:pt x="1723555" y="180187"/>
                </a:lnTo>
                <a:lnTo>
                  <a:pt x="1723415" y="195808"/>
                </a:lnTo>
                <a:lnTo>
                  <a:pt x="1898281" y="195808"/>
                </a:lnTo>
                <a:lnTo>
                  <a:pt x="1891411" y="145415"/>
                </a:lnTo>
                <a:lnTo>
                  <a:pt x="1875320" y="103517"/>
                </a:lnTo>
                <a:lnTo>
                  <a:pt x="1851152" y="69583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33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80"/>
                </a:lnTo>
                <a:lnTo>
                  <a:pt x="1449730" y="74650"/>
                </a:lnTo>
                <a:lnTo>
                  <a:pt x="1426159" y="108851"/>
                </a:lnTo>
                <a:lnTo>
                  <a:pt x="1411033" y="149999"/>
                </a:lnTo>
                <a:lnTo>
                  <a:pt x="1405699" y="198323"/>
                </a:lnTo>
                <a:lnTo>
                  <a:pt x="1411986" y="244678"/>
                </a:lnTo>
                <a:lnTo>
                  <a:pt x="1429423" y="281051"/>
                </a:lnTo>
                <a:lnTo>
                  <a:pt x="1455877" y="309156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53"/>
                </a:lnTo>
                <a:lnTo>
                  <a:pt x="1609128" y="372325"/>
                </a:lnTo>
                <a:lnTo>
                  <a:pt x="1672971" y="391109"/>
                </a:lnTo>
                <a:lnTo>
                  <a:pt x="1712633" y="406146"/>
                </a:lnTo>
                <a:lnTo>
                  <a:pt x="1732902" y="421500"/>
                </a:lnTo>
                <a:lnTo>
                  <a:pt x="1738591" y="441248"/>
                </a:lnTo>
                <a:lnTo>
                  <a:pt x="1730895" y="468566"/>
                </a:lnTo>
                <a:lnTo>
                  <a:pt x="1711693" y="485241"/>
                </a:lnTo>
                <a:lnTo>
                  <a:pt x="1686814" y="493560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205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96"/>
                </a:lnTo>
                <a:lnTo>
                  <a:pt x="1408379" y="517144"/>
                </a:lnTo>
                <a:lnTo>
                  <a:pt x="1436281" y="553770"/>
                </a:lnTo>
                <a:lnTo>
                  <a:pt x="1470571" y="581520"/>
                </a:lnTo>
                <a:lnTo>
                  <a:pt x="1508633" y="601599"/>
                </a:lnTo>
                <a:lnTo>
                  <a:pt x="1547825" y="615162"/>
                </a:lnTo>
                <a:lnTo>
                  <a:pt x="1585556" y="623392"/>
                </a:lnTo>
                <a:lnTo>
                  <a:pt x="1646085" y="628561"/>
                </a:lnTo>
                <a:lnTo>
                  <a:pt x="1690789" y="626630"/>
                </a:lnTo>
                <a:lnTo>
                  <a:pt x="1734985" y="620496"/>
                </a:lnTo>
                <a:lnTo>
                  <a:pt x="1777390" y="609714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28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861173" y="693667"/>
            <a:ext cx="2790077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Care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Maintenance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8760743" y="10571715"/>
            <a:ext cx="512445" cy="512445"/>
          </a:xfrm>
          <a:custGeom>
            <a:avLst/>
            <a:gdLst/>
            <a:ahLst/>
            <a:cxnLst/>
            <a:rect l="l" t="t" r="r" b="b"/>
            <a:pathLst>
              <a:path w="512444" h="512445">
                <a:moveTo>
                  <a:pt x="511988" y="0"/>
                </a:moveTo>
                <a:lnTo>
                  <a:pt x="0" y="0"/>
                </a:lnTo>
                <a:lnTo>
                  <a:pt x="0" y="511988"/>
                </a:lnTo>
                <a:lnTo>
                  <a:pt x="511988" y="511988"/>
                </a:lnTo>
                <a:lnTo>
                  <a:pt x="511988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>
            <a:spLocks noGrp="1"/>
          </p:cNvSpPr>
          <p:nvPr>
            <p:ph type="sldNum" sz="quarter" idx="7"/>
          </p:nvPr>
        </p:nvSpPr>
        <p:spPr>
          <a:xfrm>
            <a:off x="18859619" y="10680275"/>
            <a:ext cx="314325" cy="2648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pc="25" dirty="0">
                <a:latin typeface="Century Gothic" panose="020B0502020202020204" pitchFamily="34" charset="0"/>
              </a:rPr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270615" cy="11308715"/>
          </a:xfrm>
          <a:custGeom>
            <a:avLst/>
            <a:gdLst/>
            <a:ahLst/>
            <a:cxnLst/>
            <a:rect l="l" t="t" r="r" b="b"/>
            <a:pathLst>
              <a:path w="11270615" h="11308715">
                <a:moveTo>
                  <a:pt x="0" y="11308556"/>
                </a:moveTo>
                <a:lnTo>
                  <a:pt x="11270257" y="11308556"/>
                </a:lnTo>
                <a:lnTo>
                  <a:pt x="11270257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70257" y="0"/>
            <a:ext cx="8834120" cy="11308715"/>
          </a:xfrm>
          <a:custGeom>
            <a:avLst/>
            <a:gdLst/>
            <a:ahLst/>
            <a:cxnLst/>
            <a:rect l="l" t="t" r="r" b="b"/>
            <a:pathLst>
              <a:path w="8834119" h="11308715">
                <a:moveTo>
                  <a:pt x="8833842" y="0"/>
                </a:moveTo>
                <a:lnTo>
                  <a:pt x="0" y="0"/>
                </a:lnTo>
                <a:lnTo>
                  <a:pt x="0" y="11308556"/>
                </a:lnTo>
                <a:lnTo>
                  <a:pt x="8833842" y="11308556"/>
                </a:lnTo>
                <a:lnTo>
                  <a:pt x="8833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38214" y="7619987"/>
            <a:ext cx="301625" cy="301625"/>
            <a:chOff x="1238214" y="7619987"/>
            <a:chExt cx="301625" cy="301625"/>
          </a:xfrm>
        </p:grpSpPr>
        <p:sp>
          <p:nvSpPr>
            <p:cNvPr id="5" name="object 5"/>
            <p:cNvSpPr/>
            <p:nvPr/>
          </p:nvSpPr>
          <p:spPr>
            <a:xfrm>
              <a:off x="1238214" y="7619987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150629" y="0"/>
                  </a:moveTo>
                  <a:lnTo>
                    <a:pt x="0" y="150642"/>
                  </a:lnTo>
                  <a:lnTo>
                    <a:pt x="150629" y="301272"/>
                  </a:lnTo>
                  <a:lnTo>
                    <a:pt x="186078" y="265826"/>
                  </a:lnTo>
                  <a:lnTo>
                    <a:pt x="150629" y="265826"/>
                  </a:lnTo>
                  <a:lnTo>
                    <a:pt x="35446" y="150642"/>
                  </a:lnTo>
                  <a:lnTo>
                    <a:pt x="150629" y="35446"/>
                  </a:lnTo>
                  <a:lnTo>
                    <a:pt x="186076" y="35446"/>
                  </a:lnTo>
                  <a:lnTo>
                    <a:pt x="150629" y="0"/>
                  </a:lnTo>
                  <a:close/>
                </a:path>
                <a:path w="301625" h="301625">
                  <a:moveTo>
                    <a:pt x="186076" y="35446"/>
                  </a:moveTo>
                  <a:lnTo>
                    <a:pt x="150629" y="35446"/>
                  </a:lnTo>
                  <a:lnTo>
                    <a:pt x="265826" y="150642"/>
                  </a:lnTo>
                  <a:lnTo>
                    <a:pt x="150629" y="265826"/>
                  </a:lnTo>
                  <a:lnTo>
                    <a:pt x="186078" y="265826"/>
                  </a:lnTo>
                  <a:lnTo>
                    <a:pt x="301272" y="150642"/>
                  </a:lnTo>
                  <a:lnTo>
                    <a:pt x="186076" y="3544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8111" y="7717963"/>
              <a:ext cx="70364" cy="1053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238214" y="8130561"/>
            <a:ext cx="301625" cy="301625"/>
            <a:chOff x="1238214" y="8130561"/>
            <a:chExt cx="301625" cy="301625"/>
          </a:xfrm>
        </p:grpSpPr>
        <p:sp>
          <p:nvSpPr>
            <p:cNvPr id="8" name="object 8"/>
            <p:cNvSpPr/>
            <p:nvPr/>
          </p:nvSpPr>
          <p:spPr>
            <a:xfrm>
              <a:off x="1238214" y="8130561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150629" y="0"/>
                  </a:moveTo>
                  <a:lnTo>
                    <a:pt x="0" y="150642"/>
                  </a:lnTo>
                  <a:lnTo>
                    <a:pt x="150629" y="301272"/>
                  </a:lnTo>
                  <a:lnTo>
                    <a:pt x="186078" y="265826"/>
                  </a:lnTo>
                  <a:lnTo>
                    <a:pt x="150629" y="265826"/>
                  </a:lnTo>
                  <a:lnTo>
                    <a:pt x="35446" y="150642"/>
                  </a:lnTo>
                  <a:lnTo>
                    <a:pt x="150629" y="35446"/>
                  </a:lnTo>
                  <a:lnTo>
                    <a:pt x="186076" y="35446"/>
                  </a:lnTo>
                  <a:lnTo>
                    <a:pt x="150629" y="0"/>
                  </a:lnTo>
                  <a:close/>
                </a:path>
                <a:path w="301625" h="301625">
                  <a:moveTo>
                    <a:pt x="186076" y="35446"/>
                  </a:moveTo>
                  <a:lnTo>
                    <a:pt x="150629" y="35446"/>
                  </a:lnTo>
                  <a:lnTo>
                    <a:pt x="265826" y="150642"/>
                  </a:lnTo>
                  <a:lnTo>
                    <a:pt x="150629" y="265826"/>
                  </a:lnTo>
                  <a:lnTo>
                    <a:pt x="186078" y="265826"/>
                  </a:lnTo>
                  <a:lnTo>
                    <a:pt x="301272" y="150642"/>
                  </a:lnTo>
                  <a:lnTo>
                    <a:pt x="186076" y="3544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8111" y="8228537"/>
              <a:ext cx="70364" cy="10532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238214" y="8666265"/>
            <a:ext cx="301625" cy="301625"/>
            <a:chOff x="1238214" y="8666265"/>
            <a:chExt cx="301625" cy="301625"/>
          </a:xfrm>
        </p:grpSpPr>
        <p:sp>
          <p:nvSpPr>
            <p:cNvPr id="11" name="object 11"/>
            <p:cNvSpPr/>
            <p:nvPr/>
          </p:nvSpPr>
          <p:spPr>
            <a:xfrm>
              <a:off x="1238214" y="8666265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150629" y="0"/>
                  </a:moveTo>
                  <a:lnTo>
                    <a:pt x="0" y="150642"/>
                  </a:lnTo>
                  <a:lnTo>
                    <a:pt x="150629" y="301272"/>
                  </a:lnTo>
                  <a:lnTo>
                    <a:pt x="186078" y="265826"/>
                  </a:lnTo>
                  <a:lnTo>
                    <a:pt x="150629" y="265826"/>
                  </a:lnTo>
                  <a:lnTo>
                    <a:pt x="35446" y="150642"/>
                  </a:lnTo>
                  <a:lnTo>
                    <a:pt x="150629" y="35446"/>
                  </a:lnTo>
                  <a:lnTo>
                    <a:pt x="186076" y="35446"/>
                  </a:lnTo>
                  <a:lnTo>
                    <a:pt x="150629" y="0"/>
                  </a:lnTo>
                  <a:close/>
                </a:path>
                <a:path w="301625" h="301625">
                  <a:moveTo>
                    <a:pt x="186076" y="35446"/>
                  </a:moveTo>
                  <a:lnTo>
                    <a:pt x="150629" y="35446"/>
                  </a:lnTo>
                  <a:lnTo>
                    <a:pt x="265826" y="150642"/>
                  </a:lnTo>
                  <a:lnTo>
                    <a:pt x="150629" y="265826"/>
                  </a:lnTo>
                  <a:lnTo>
                    <a:pt x="186078" y="265826"/>
                  </a:lnTo>
                  <a:lnTo>
                    <a:pt x="301272" y="150642"/>
                  </a:lnTo>
                  <a:lnTo>
                    <a:pt x="186076" y="3544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8111" y="8764241"/>
              <a:ext cx="70364" cy="10532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238214" y="9478347"/>
            <a:ext cx="301625" cy="301625"/>
            <a:chOff x="1238214" y="9478347"/>
            <a:chExt cx="301625" cy="301625"/>
          </a:xfrm>
        </p:grpSpPr>
        <p:sp>
          <p:nvSpPr>
            <p:cNvPr id="14" name="object 14"/>
            <p:cNvSpPr/>
            <p:nvPr/>
          </p:nvSpPr>
          <p:spPr>
            <a:xfrm>
              <a:off x="1238214" y="9478347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150629" y="0"/>
                  </a:moveTo>
                  <a:lnTo>
                    <a:pt x="0" y="150642"/>
                  </a:lnTo>
                  <a:lnTo>
                    <a:pt x="150629" y="301272"/>
                  </a:lnTo>
                  <a:lnTo>
                    <a:pt x="186078" y="265826"/>
                  </a:lnTo>
                  <a:lnTo>
                    <a:pt x="150629" y="265826"/>
                  </a:lnTo>
                  <a:lnTo>
                    <a:pt x="35446" y="150642"/>
                  </a:lnTo>
                  <a:lnTo>
                    <a:pt x="150629" y="35446"/>
                  </a:lnTo>
                  <a:lnTo>
                    <a:pt x="186076" y="35446"/>
                  </a:lnTo>
                  <a:lnTo>
                    <a:pt x="150629" y="0"/>
                  </a:lnTo>
                  <a:close/>
                </a:path>
                <a:path w="301625" h="301625">
                  <a:moveTo>
                    <a:pt x="186076" y="35446"/>
                  </a:moveTo>
                  <a:lnTo>
                    <a:pt x="150629" y="35446"/>
                  </a:lnTo>
                  <a:lnTo>
                    <a:pt x="265826" y="150642"/>
                  </a:lnTo>
                  <a:lnTo>
                    <a:pt x="150629" y="265826"/>
                  </a:lnTo>
                  <a:lnTo>
                    <a:pt x="186078" y="265826"/>
                  </a:lnTo>
                  <a:lnTo>
                    <a:pt x="301272" y="150642"/>
                  </a:lnTo>
                  <a:lnTo>
                    <a:pt x="186076" y="3544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8111" y="9576323"/>
              <a:ext cx="70364" cy="10532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793157" y="3577738"/>
            <a:ext cx="332105" cy="332105"/>
            <a:chOff x="793157" y="3577738"/>
            <a:chExt cx="332105" cy="332105"/>
          </a:xfrm>
        </p:grpSpPr>
        <p:sp>
          <p:nvSpPr>
            <p:cNvPr id="17" name="object 17"/>
            <p:cNvSpPr/>
            <p:nvPr/>
          </p:nvSpPr>
          <p:spPr>
            <a:xfrm>
              <a:off x="803297" y="3587878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4" h="311785">
                  <a:moveTo>
                    <a:pt x="311764" y="311776"/>
                  </a:moveTo>
                  <a:lnTo>
                    <a:pt x="0" y="311776"/>
                  </a:lnTo>
                  <a:lnTo>
                    <a:pt x="0" y="0"/>
                  </a:lnTo>
                  <a:lnTo>
                    <a:pt x="311764" y="0"/>
                  </a:lnTo>
                  <a:lnTo>
                    <a:pt x="311764" y="311776"/>
                  </a:lnTo>
                  <a:close/>
                </a:path>
              </a:pathLst>
            </a:custGeom>
            <a:ln w="2028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82205" y="3664641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39">
                  <a:moveTo>
                    <a:pt x="154711" y="62001"/>
                  </a:moveTo>
                  <a:lnTo>
                    <a:pt x="92710" y="62001"/>
                  </a:lnTo>
                  <a:lnTo>
                    <a:pt x="92710" y="0"/>
                  </a:lnTo>
                  <a:lnTo>
                    <a:pt x="62014" y="0"/>
                  </a:lnTo>
                  <a:lnTo>
                    <a:pt x="62014" y="62001"/>
                  </a:lnTo>
                  <a:lnTo>
                    <a:pt x="0" y="62001"/>
                  </a:lnTo>
                  <a:lnTo>
                    <a:pt x="0" y="92710"/>
                  </a:lnTo>
                  <a:lnTo>
                    <a:pt x="62014" y="92710"/>
                  </a:lnTo>
                  <a:lnTo>
                    <a:pt x="62014" y="154711"/>
                  </a:lnTo>
                  <a:lnTo>
                    <a:pt x="92710" y="154711"/>
                  </a:lnTo>
                  <a:lnTo>
                    <a:pt x="92710" y="92710"/>
                  </a:lnTo>
                  <a:lnTo>
                    <a:pt x="154711" y="92710"/>
                  </a:lnTo>
                  <a:lnTo>
                    <a:pt x="154711" y="6200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224835" y="3622210"/>
            <a:ext cx="2957830" cy="7476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800"/>
              </a:lnSpc>
              <a:spcBef>
                <a:spcPts val="90"/>
              </a:spcBef>
            </a:pPr>
            <a:r>
              <a:rPr sz="1600" b="1" spc="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EXPERIENCE </a:t>
            </a:r>
            <a:r>
              <a:rPr sz="1600" b="1" spc="1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CONNECTED </a:t>
            </a:r>
            <a:r>
              <a:rPr sz="1600" b="1" spc="-5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SERVICE,POWERED</a:t>
            </a:r>
            <a:r>
              <a:rPr sz="1600" b="1" spc="-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BY</a:t>
            </a:r>
            <a:r>
              <a:rPr sz="1600" b="1" spc="-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b="1" spc="-5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INTERNET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0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THINGS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19859" y="4701499"/>
            <a:ext cx="4440555" cy="2254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Using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smart,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internet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things </a:t>
            </a:r>
            <a:r>
              <a:rPr sz="1600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(IoT)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technology,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 </a:t>
            </a:r>
            <a:r>
              <a:rPr sz="1600" spc="3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ONE™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brings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passengers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next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generation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service.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24/7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real-time,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connected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combined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our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foundational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historic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data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experience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transformed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receive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new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insights.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Transparent,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proactive,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predictive: this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ONE™.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161604" y="3577738"/>
            <a:ext cx="332105" cy="332105"/>
            <a:chOff x="6161604" y="3577738"/>
            <a:chExt cx="332105" cy="332105"/>
          </a:xfrm>
        </p:grpSpPr>
        <p:sp>
          <p:nvSpPr>
            <p:cNvPr id="22" name="object 22"/>
            <p:cNvSpPr/>
            <p:nvPr/>
          </p:nvSpPr>
          <p:spPr>
            <a:xfrm>
              <a:off x="6171744" y="3587878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5" h="311785">
                  <a:moveTo>
                    <a:pt x="311776" y="311776"/>
                  </a:moveTo>
                  <a:lnTo>
                    <a:pt x="0" y="311776"/>
                  </a:lnTo>
                  <a:lnTo>
                    <a:pt x="0" y="0"/>
                  </a:lnTo>
                  <a:lnTo>
                    <a:pt x="311776" y="0"/>
                  </a:lnTo>
                  <a:lnTo>
                    <a:pt x="311776" y="311776"/>
                  </a:lnTo>
                  <a:close/>
                </a:path>
              </a:pathLst>
            </a:custGeom>
            <a:ln w="2028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250660" y="3664641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39" h="154939">
                  <a:moveTo>
                    <a:pt x="154711" y="62001"/>
                  </a:moveTo>
                  <a:lnTo>
                    <a:pt x="92722" y="62001"/>
                  </a:lnTo>
                  <a:lnTo>
                    <a:pt x="92722" y="0"/>
                  </a:lnTo>
                  <a:lnTo>
                    <a:pt x="62026" y="0"/>
                  </a:lnTo>
                  <a:lnTo>
                    <a:pt x="62026" y="62001"/>
                  </a:lnTo>
                  <a:lnTo>
                    <a:pt x="0" y="62001"/>
                  </a:lnTo>
                  <a:lnTo>
                    <a:pt x="0" y="92710"/>
                  </a:lnTo>
                  <a:lnTo>
                    <a:pt x="62026" y="92710"/>
                  </a:lnTo>
                  <a:lnTo>
                    <a:pt x="62026" y="154711"/>
                  </a:lnTo>
                  <a:lnTo>
                    <a:pt x="92722" y="154711"/>
                  </a:lnTo>
                  <a:lnTo>
                    <a:pt x="92722" y="92710"/>
                  </a:lnTo>
                  <a:lnTo>
                    <a:pt x="154711" y="92710"/>
                  </a:lnTo>
                  <a:lnTo>
                    <a:pt x="154711" y="6200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1828385" y="3602868"/>
            <a:ext cx="332105" cy="332105"/>
            <a:chOff x="11828385" y="3602868"/>
            <a:chExt cx="332105" cy="332105"/>
          </a:xfrm>
        </p:grpSpPr>
        <p:sp>
          <p:nvSpPr>
            <p:cNvPr id="25" name="object 25"/>
            <p:cNvSpPr/>
            <p:nvPr/>
          </p:nvSpPr>
          <p:spPr>
            <a:xfrm>
              <a:off x="11838525" y="3613008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4" h="311785">
                  <a:moveTo>
                    <a:pt x="311776" y="311776"/>
                  </a:moveTo>
                  <a:lnTo>
                    <a:pt x="0" y="311776"/>
                  </a:lnTo>
                  <a:lnTo>
                    <a:pt x="0" y="0"/>
                  </a:lnTo>
                  <a:lnTo>
                    <a:pt x="311776" y="0"/>
                  </a:lnTo>
                  <a:lnTo>
                    <a:pt x="311776" y="311776"/>
                  </a:lnTo>
                  <a:close/>
                </a:path>
              </a:pathLst>
            </a:custGeom>
            <a:ln w="2028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917439" y="3689775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39">
                  <a:moveTo>
                    <a:pt x="154711" y="62001"/>
                  </a:moveTo>
                  <a:lnTo>
                    <a:pt x="92722" y="62001"/>
                  </a:lnTo>
                  <a:lnTo>
                    <a:pt x="92722" y="0"/>
                  </a:lnTo>
                  <a:lnTo>
                    <a:pt x="62026" y="0"/>
                  </a:lnTo>
                  <a:lnTo>
                    <a:pt x="62026" y="62001"/>
                  </a:lnTo>
                  <a:lnTo>
                    <a:pt x="0" y="62001"/>
                  </a:lnTo>
                  <a:lnTo>
                    <a:pt x="0" y="92710"/>
                  </a:lnTo>
                  <a:lnTo>
                    <a:pt x="62026" y="92710"/>
                  </a:lnTo>
                  <a:lnTo>
                    <a:pt x="62026" y="154711"/>
                  </a:lnTo>
                  <a:lnTo>
                    <a:pt x="92722" y="154711"/>
                  </a:lnTo>
                  <a:lnTo>
                    <a:pt x="92722" y="92710"/>
                  </a:lnTo>
                  <a:lnTo>
                    <a:pt x="154711" y="92710"/>
                  </a:lnTo>
                  <a:lnTo>
                    <a:pt x="154711" y="6200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2247512" y="3621376"/>
            <a:ext cx="325501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10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TURNING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DATA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14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INTO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ACTION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88259" y="3622223"/>
            <a:ext cx="3374390" cy="72712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30"/>
              </a:spcBef>
            </a:pPr>
            <a:r>
              <a:rPr sz="1600" b="1" spc="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SOFTWARE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ENABLE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600" b="1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Ready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for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1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tomorrow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beyond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88259" y="4645026"/>
            <a:ext cx="4423410" cy="2254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Like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technology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ecosystems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before </a:t>
            </a:r>
            <a:r>
              <a:rPr sz="1600" spc="-1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it,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ONE™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platform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designed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evolve.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Powered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internet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things,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machine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learning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cloud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connectivity,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future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updates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are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only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download 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away. </a:t>
            </a:r>
            <a:r>
              <a:rPr sz="1600" spc="1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we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invest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more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tools,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services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functionality,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select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from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menu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add-ons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make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sense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building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needs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92332" y="7580727"/>
            <a:ext cx="3199765" cy="14866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Improve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performance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View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real-time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status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</a:pP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Reduce</a:t>
            </a:r>
            <a:r>
              <a:rPr sz="1600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disruptions</a:t>
            </a:r>
            <a:r>
              <a:rPr sz="1600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predictive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insights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92332" y="9480565"/>
            <a:ext cx="3636010" cy="4966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Drive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faster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resolution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times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quicker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fix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informed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mechanics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60959" y="2684575"/>
            <a:ext cx="3343275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REAL-TIME</a:t>
            </a:r>
            <a:r>
              <a:rPr sz="1600" b="1" spc="-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SMART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SERVICES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DESIGNED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FOR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1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735497" y="1745733"/>
            <a:ext cx="3447167" cy="59118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>
                <a:solidFill>
                  <a:srgbClr val="FFFFFF"/>
                </a:solidFill>
                <a:latin typeface="Georgia" panose="02040502050405020303" pitchFamily="18" charset="0"/>
              </a:rPr>
              <a:t>OTIS ONE</a:t>
            </a:r>
            <a:r>
              <a:rPr sz="2025" baseline="61728" dirty="0">
                <a:solidFill>
                  <a:srgbClr val="FFFFFF"/>
                </a:solidFill>
                <a:latin typeface="Georgia" panose="02040502050405020303" pitchFamily="18" charset="0"/>
              </a:rPr>
              <a:t>TM</a:t>
            </a:r>
            <a:endParaRPr sz="2025" baseline="61728" dirty="0">
              <a:latin typeface="Georgia" panose="02040502050405020303" pitchFamily="18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73593" y="2454823"/>
            <a:ext cx="547370" cy="33655"/>
          </a:xfrm>
          <a:custGeom>
            <a:avLst/>
            <a:gdLst/>
            <a:ahLst/>
            <a:cxnLst/>
            <a:rect l="l" t="t" r="r" b="b"/>
            <a:pathLst>
              <a:path w="547369" h="33655">
                <a:moveTo>
                  <a:pt x="546793" y="0"/>
                </a:moveTo>
                <a:lnTo>
                  <a:pt x="0" y="0"/>
                </a:lnTo>
                <a:lnTo>
                  <a:pt x="0" y="33134"/>
                </a:lnTo>
                <a:lnTo>
                  <a:pt x="546793" y="33134"/>
                </a:lnTo>
                <a:lnTo>
                  <a:pt x="546793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270578" y="54282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48"/>
                </a:moveTo>
                <a:lnTo>
                  <a:pt x="605497" y="265645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42"/>
                </a:lnTo>
                <a:lnTo>
                  <a:pt x="563067" y="138899"/>
                </a:lnTo>
                <a:lnTo>
                  <a:pt x="538683" y="104178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47"/>
                </a:lnTo>
                <a:lnTo>
                  <a:pt x="423557" y="22123"/>
                </a:lnTo>
                <a:lnTo>
                  <a:pt x="423557" y="314248"/>
                </a:lnTo>
                <a:lnTo>
                  <a:pt x="415658" y="382714"/>
                </a:lnTo>
                <a:lnTo>
                  <a:pt x="395097" y="429996"/>
                </a:lnTo>
                <a:lnTo>
                  <a:pt x="366547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29996"/>
                </a:lnTo>
                <a:lnTo>
                  <a:pt x="192760" y="382714"/>
                </a:lnTo>
                <a:lnTo>
                  <a:pt x="184848" y="314248"/>
                </a:lnTo>
                <a:lnTo>
                  <a:pt x="192760" y="245846"/>
                </a:lnTo>
                <a:lnTo>
                  <a:pt x="213334" y="198589"/>
                </a:lnTo>
                <a:lnTo>
                  <a:pt x="241896" y="169062"/>
                </a:lnTo>
                <a:lnTo>
                  <a:pt x="273773" y="153847"/>
                </a:lnTo>
                <a:lnTo>
                  <a:pt x="304241" y="149542"/>
                </a:lnTo>
                <a:lnTo>
                  <a:pt x="334695" y="153847"/>
                </a:lnTo>
                <a:lnTo>
                  <a:pt x="366547" y="169062"/>
                </a:lnTo>
                <a:lnTo>
                  <a:pt x="395097" y="198589"/>
                </a:lnTo>
                <a:lnTo>
                  <a:pt x="415658" y="245846"/>
                </a:lnTo>
                <a:lnTo>
                  <a:pt x="423557" y="314248"/>
                </a:lnTo>
                <a:lnTo>
                  <a:pt x="423557" y="22123"/>
                </a:lnTo>
                <a:lnTo>
                  <a:pt x="397332" y="12522"/>
                </a:lnTo>
                <a:lnTo>
                  <a:pt x="352425" y="3187"/>
                </a:lnTo>
                <a:lnTo>
                  <a:pt x="304241" y="0"/>
                </a:lnTo>
                <a:lnTo>
                  <a:pt x="256057" y="3187"/>
                </a:lnTo>
                <a:lnTo>
                  <a:pt x="211150" y="12522"/>
                </a:lnTo>
                <a:lnTo>
                  <a:pt x="169786" y="27647"/>
                </a:lnTo>
                <a:lnTo>
                  <a:pt x="132257" y="48209"/>
                </a:lnTo>
                <a:lnTo>
                  <a:pt x="98831" y="73837"/>
                </a:lnTo>
                <a:lnTo>
                  <a:pt x="69786" y="104178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45"/>
                </a:lnTo>
                <a:lnTo>
                  <a:pt x="0" y="314248"/>
                </a:lnTo>
                <a:lnTo>
                  <a:pt x="2971" y="362889"/>
                </a:lnTo>
                <a:lnTo>
                  <a:pt x="11722" y="408584"/>
                </a:lnTo>
                <a:lnTo>
                  <a:pt x="25946" y="450977"/>
                </a:lnTo>
                <a:lnTo>
                  <a:pt x="45402" y="489712"/>
                </a:lnTo>
                <a:lnTo>
                  <a:pt x="69786" y="524433"/>
                </a:lnTo>
                <a:lnTo>
                  <a:pt x="98831" y="554799"/>
                </a:lnTo>
                <a:lnTo>
                  <a:pt x="132257" y="580428"/>
                </a:lnTo>
                <a:lnTo>
                  <a:pt x="169786" y="600989"/>
                </a:lnTo>
                <a:lnTo>
                  <a:pt x="211150" y="616102"/>
                </a:lnTo>
                <a:lnTo>
                  <a:pt x="256057" y="625436"/>
                </a:lnTo>
                <a:lnTo>
                  <a:pt x="304241" y="628637"/>
                </a:lnTo>
                <a:lnTo>
                  <a:pt x="352425" y="625436"/>
                </a:lnTo>
                <a:lnTo>
                  <a:pt x="397332" y="616102"/>
                </a:lnTo>
                <a:lnTo>
                  <a:pt x="438683" y="600989"/>
                </a:lnTo>
                <a:lnTo>
                  <a:pt x="476211" y="580428"/>
                </a:lnTo>
                <a:lnTo>
                  <a:pt x="509638" y="554799"/>
                </a:lnTo>
                <a:lnTo>
                  <a:pt x="538683" y="524433"/>
                </a:lnTo>
                <a:lnTo>
                  <a:pt x="563067" y="489712"/>
                </a:lnTo>
                <a:lnTo>
                  <a:pt x="568426" y="479031"/>
                </a:lnTo>
                <a:lnTo>
                  <a:pt x="582523" y="450977"/>
                </a:lnTo>
                <a:lnTo>
                  <a:pt x="596747" y="408584"/>
                </a:lnTo>
                <a:lnTo>
                  <a:pt x="605497" y="362889"/>
                </a:lnTo>
                <a:lnTo>
                  <a:pt x="608469" y="314248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49"/>
                </a:lnTo>
                <a:lnTo>
                  <a:pt x="1350137" y="614349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65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80"/>
                </a:lnTo>
                <a:lnTo>
                  <a:pt x="1692071" y="233045"/>
                </a:lnTo>
                <a:lnTo>
                  <a:pt x="1637030" y="218186"/>
                </a:lnTo>
                <a:lnTo>
                  <a:pt x="1597266" y="199707"/>
                </a:lnTo>
                <a:lnTo>
                  <a:pt x="1580565" y="173126"/>
                </a:lnTo>
                <a:lnTo>
                  <a:pt x="1587398" y="152628"/>
                </a:lnTo>
                <a:lnTo>
                  <a:pt x="1604314" y="140347"/>
                </a:lnTo>
                <a:lnTo>
                  <a:pt x="1625955" y="134366"/>
                </a:lnTo>
                <a:lnTo>
                  <a:pt x="1646961" y="132803"/>
                </a:lnTo>
                <a:lnTo>
                  <a:pt x="1661198" y="133629"/>
                </a:lnTo>
                <a:lnTo>
                  <a:pt x="1701546" y="147916"/>
                </a:lnTo>
                <a:lnTo>
                  <a:pt x="1723555" y="180187"/>
                </a:lnTo>
                <a:lnTo>
                  <a:pt x="1723415" y="195808"/>
                </a:lnTo>
                <a:lnTo>
                  <a:pt x="1898281" y="195808"/>
                </a:lnTo>
                <a:lnTo>
                  <a:pt x="1891411" y="145415"/>
                </a:lnTo>
                <a:lnTo>
                  <a:pt x="1875320" y="103517"/>
                </a:lnTo>
                <a:lnTo>
                  <a:pt x="1851152" y="69583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33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80"/>
                </a:lnTo>
                <a:lnTo>
                  <a:pt x="1449730" y="74650"/>
                </a:lnTo>
                <a:lnTo>
                  <a:pt x="1426159" y="108851"/>
                </a:lnTo>
                <a:lnTo>
                  <a:pt x="1411033" y="149999"/>
                </a:lnTo>
                <a:lnTo>
                  <a:pt x="1405699" y="198323"/>
                </a:lnTo>
                <a:lnTo>
                  <a:pt x="1411986" y="244678"/>
                </a:lnTo>
                <a:lnTo>
                  <a:pt x="1429423" y="281063"/>
                </a:lnTo>
                <a:lnTo>
                  <a:pt x="1455877" y="309156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65"/>
                </a:lnTo>
                <a:lnTo>
                  <a:pt x="1609128" y="372325"/>
                </a:lnTo>
                <a:lnTo>
                  <a:pt x="1672983" y="391109"/>
                </a:lnTo>
                <a:lnTo>
                  <a:pt x="1712645" y="406146"/>
                </a:lnTo>
                <a:lnTo>
                  <a:pt x="1732915" y="421500"/>
                </a:lnTo>
                <a:lnTo>
                  <a:pt x="1738604" y="441248"/>
                </a:lnTo>
                <a:lnTo>
                  <a:pt x="1730908" y="468566"/>
                </a:lnTo>
                <a:lnTo>
                  <a:pt x="1711693" y="485241"/>
                </a:lnTo>
                <a:lnTo>
                  <a:pt x="1686814" y="493560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192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96"/>
                </a:lnTo>
                <a:lnTo>
                  <a:pt x="1408379" y="517144"/>
                </a:lnTo>
                <a:lnTo>
                  <a:pt x="1436281" y="553770"/>
                </a:lnTo>
                <a:lnTo>
                  <a:pt x="1470571" y="581520"/>
                </a:lnTo>
                <a:lnTo>
                  <a:pt x="1508633" y="601599"/>
                </a:lnTo>
                <a:lnTo>
                  <a:pt x="1547825" y="615162"/>
                </a:lnTo>
                <a:lnTo>
                  <a:pt x="1585556" y="623392"/>
                </a:lnTo>
                <a:lnTo>
                  <a:pt x="1646085" y="628561"/>
                </a:lnTo>
                <a:lnTo>
                  <a:pt x="1690789" y="626630"/>
                </a:lnTo>
                <a:lnTo>
                  <a:pt x="1734985" y="620496"/>
                </a:lnTo>
                <a:lnTo>
                  <a:pt x="1777390" y="609714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28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61172" y="693667"/>
            <a:ext cx="1037477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REM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5801" y="1113148"/>
            <a:ext cx="3310890" cy="0"/>
          </a:xfrm>
          <a:custGeom>
            <a:avLst/>
            <a:gdLst/>
            <a:ahLst/>
            <a:cxnLst/>
            <a:rect l="l" t="t" r="r" b="b"/>
            <a:pathLst>
              <a:path w="3310890">
                <a:moveTo>
                  <a:pt x="3310504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760743" y="10571728"/>
            <a:ext cx="512445" cy="512445"/>
          </a:xfrm>
          <a:custGeom>
            <a:avLst/>
            <a:gdLst/>
            <a:ahLst/>
            <a:cxnLst/>
            <a:rect l="l" t="t" r="r" b="b"/>
            <a:pathLst>
              <a:path w="512444" h="512445">
                <a:moveTo>
                  <a:pt x="511988" y="0"/>
                </a:moveTo>
                <a:lnTo>
                  <a:pt x="0" y="0"/>
                </a:lnTo>
                <a:lnTo>
                  <a:pt x="0" y="511988"/>
                </a:lnTo>
                <a:lnTo>
                  <a:pt x="511988" y="511988"/>
                </a:lnTo>
                <a:lnTo>
                  <a:pt x="511988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3870" y="10827715"/>
            <a:ext cx="17562195" cy="0"/>
          </a:xfrm>
          <a:custGeom>
            <a:avLst/>
            <a:gdLst/>
            <a:ahLst/>
            <a:cxnLst/>
            <a:rect l="l" t="t" r="r" b="b"/>
            <a:pathLst>
              <a:path w="17562195">
                <a:moveTo>
                  <a:pt x="17561911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1617725" y="6123479"/>
            <a:ext cx="2110105" cy="12500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spcBef>
                <a:spcPts val="90"/>
              </a:spcBef>
            </a:pPr>
            <a:r>
              <a:rPr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Advanced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24/7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monitoring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critical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systems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cab,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machine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room,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hoistway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pit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221527" y="6123478"/>
            <a:ext cx="2083601" cy="4966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89584" marR="5080" indent="-477520">
              <a:lnSpc>
                <a:spcPct val="101800"/>
              </a:lnSpc>
              <a:spcBef>
                <a:spcPts val="90"/>
              </a:spcBef>
            </a:pP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Cloud-based</a:t>
            </a:r>
            <a:r>
              <a:rPr sz="1600" spc="-9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data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analytics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3703017" y="9260991"/>
            <a:ext cx="2995930" cy="1073785"/>
          </a:xfrm>
          <a:custGeom>
            <a:avLst/>
            <a:gdLst/>
            <a:ahLst/>
            <a:cxnLst/>
            <a:rect l="l" t="t" r="r" b="b"/>
            <a:pathLst>
              <a:path w="2995930" h="1073784">
                <a:moveTo>
                  <a:pt x="2995586" y="0"/>
                </a:moveTo>
                <a:lnTo>
                  <a:pt x="0" y="0"/>
                </a:lnTo>
                <a:lnTo>
                  <a:pt x="0" y="1073521"/>
                </a:lnTo>
                <a:lnTo>
                  <a:pt x="2995586" y="1073521"/>
                </a:lnTo>
                <a:lnTo>
                  <a:pt x="2995586" y="0"/>
                </a:lnTo>
                <a:close/>
              </a:path>
            </a:pathLst>
          </a:custGeom>
          <a:solidFill>
            <a:srgbClr val="FFFFFF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3633450" y="9193103"/>
            <a:ext cx="3366227" cy="747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1800"/>
              </a:lnSpc>
              <a:spcBef>
                <a:spcPts val="90"/>
              </a:spcBef>
            </a:pP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Building manager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tracks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performance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delivery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Customer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Portal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6817506" y="6191371"/>
            <a:ext cx="1851660" cy="1073785"/>
          </a:xfrm>
          <a:custGeom>
            <a:avLst/>
            <a:gdLst/>
            <a:ahLst/>
            <a:cxnLst/>
            <a:rect l="l" t="t" r="r" b="b"/>
            <a:pathLst>
              <a:path w="1851659" h="1073784">
                <a:moveTo>
                  <a:pt x="1851336" y="0"/>
                </a:moveTo>
                <a:lnTo>
                  <a:pt x="0" y="0"/>
                </a:lnTo>
                <a:lnTo>
                  <a:pt x="0" y="1073521"/>
                </a:lnTo>
                <a:lnTo>
                  <a:pt x="1851336" y="1073521"/>
                </a:lnTo>
                <a:lnTo>
                  <a:pt x="1851336" y="0"/>
                </a:lnTo>
                <a:close/>
              </a:path>
            </a:pathLst>
          </a:custGeom>
          <a:solidFill>
            <a:srgbClr val="FFFFFF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6880458" y="6123478"/>
            <a:ext cx="1355617" cy="4966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8415">
              <a:lnSpc>
                <a:spcPct val="101800"/>
              </a:lnSpc>
              <a:spcBef>
                <a:spcPts val="90"/>
              </a:spcBef>
            </a:pP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Informed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mechanic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2498047" y="4945506"/>
            <a:ext cx="792480" cy="792480"/>
            <a:chOff x="12498047" y="4945506"/>
            <a:chExt cx="792480" cy="792480"/>
          </a:xfrm>
        </p:grpSpPr>
        <p:sp>
          <p:nvSpPr>
            <p:cNvPr id="47" name="object 47"/>
            <p:cNvSpPr/>
            <p:nvPr/>
          </p:nvSpPr>
          <p:spPr>
            <a:xfrm>
              <a:off x="12513886" y="4961344"/>
              <a:ext cx="760730" cy="760730"/>
            </a:xfrm>
            <a:custGeom>
              <a:avLst/>
              <a:gdLst/>
              <a:ahLst/>
              <a:cxnLst/>
              <a:rect l="l" t="t" r="r" b="b"/>
              <a:pathLst>
                <a:path w="760730" h="760729">
                  <a:moveTo>
                    <a:pt x="703957" y="760236"/>
                  </a:moveTo>
                  <a:lnTo>
                    <a:pt x="56278" y="760236"/>
                  </a:lnTo>
                  <a:lnTo>
                    <a:pt x="34423" y="755794"/>
                  </a:lnTo>
                  <a:lnTo>
                    <a:pt x="16529" y="743702"/>
                  </a:lnTo>
                  <a:lnTo>
                    <a:pt x="4439" y="725807"/>
                  </a:lnTo>
                  <a:lnTo>
                    <a:pt x="0" y="703957"/>
                  </a:lnTo>
                  <a:lnTo>
                    <a:pt x="0" y="56278"/>
                  </a:lnTo>
                  <a:lnTo>
                    <a:pt x="4439" y="34429"/>
                  </a:lnTo>
                  <a:lnTo>
                    <a:pt x="16529" y="16534"/>
                  </a:lnTo>
                  <a:lnTo>
                    <a:pt x="34423" y="4441"/>
                  </a:lnTo>
                  <a:lnTo>
                    <a:pt x="56278" y="0"/>
                  </a:lnTo>
                  <a:lnTo>
                    <a:pt x="703957" y="0"/>
                  </a:lnTo>
                  <a:lnTo>
                    <a:pt x="725807" y="4441"/>
                  </a:lnTo>
                  <a:lnTo>
                    <a:pt x="743702" y="16534"/>
                  </a:lnTo>
                  <a:lnTo>
                    <a:pt x="755794" y="34429"/>
                  </a:lnTo>
                  <a:lnTo>
                    <a:pt x="760236" y="56278"/>
                  </a:lnTo>
                  <a:lnTo>
                    <a:pt x="760236" y="703957"/>
                  </a:lnTo>
                  <a:lnTo>
                    <a:pt x="755794" y="725807"/>
                  </a:lnTo>
                  <a:lnTo>
                    <a:pt x="743702" y="743702"/>
                  </a:lnTo>
                  <a:lnTo>
                    <a:pt x="725807" y="755794"/>
                  </a:lnTo>
                  <a:lnTo>
                    <a:pt x="703957" y="760236"/>
                  </a:lnTo>
                  <a:close/>
                </a:path>
              </a:pathLst>
            </a:custGeom>
            <a:ln w="31676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2729853" y="5185777"/>
              <a:ext cx="328295" cy="535940"/>
            </a:xfrm>
            <a:custGeom>
              <a:avLst/>
              <a:gdLst/>
              <a:ahLst/>
              <a:cxnLst/>
              <a:rect l="l" t="t" r="r" b="b"/>
              <a:pathLst>
                <a:path w="328294" h="535939">
                  <a:moveTo>
                    <a:pt x="328287" y="535799"/>
                  </a:moveTo>
                  <a:lnTo>
                    <a:pt x="0" y="535799"/>
                  </a:lnTo>
                  <a:lnTo>
                    <a:pt x="0" y="0"/>
                  </a:lnTo>
                  <a:lnTo>
                    <a:pt x="328287" y="0"/>
                  </a:lnTo>
                  <a:lnTo>
                    <a:pt x="328287" y="535799"/>
                  </a:lnTo>
                  <a:close/>
                </a:path>
              </a:pathLst>
            </a:custGeom>
            <a:ln w="31676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764422" y="5066851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2037" y="24087"/>
                  </a:moveTo>
                  <a:lnTo>
                    <a:pt x="5428" y="24087"/>
                  </a:lnTo>
                  <a:lnTo>
                    <a:pt x="0" y="18671"/>
                  </a:lnTo>
                  <a:lnTo>
                    <a:pt x="0" y="12037"/>
                  </a:lnTo>
                  <a:lnTo>
                    <a:pt x="0" y="5415"/>
                  </a:lnTo>
                  <a:lnTo>
                    <a:pt x="5428" y="0"/>
                  </a:lnTo>
                  <a:lnTo>
                    <a:pt x="12037" y="0"/>
                  </a:lnTo>
                  <a:lnTo>
                    <a:pt x="18659" y="0"/>
                  </a:lnTo>
                  <a:lnTo>
                    <a:pt x="24087" y="5415"/>
                  </a:lnTo>
                  <a:lnTo>
                    <a:pt x="24087" y="12037"/>
                  </a:lnTo>
                  <a:lnTo>
                    <a:pt x="24087" y="18671"/>
                  </a:lnTo>
                  <a:lnTo>
                    <a:pt x="18659" y="24087"/>
                  </a:lnTo>
                  <a:lnTo>
                    <a:pt x="12037" y="24087"/>
                  </a:lnTo>
                  <a:close/>
                </a:path>
              </a:pathLst>
            </a:custGeom>
            <a:ln w="12565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823185" y="5066851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2049" y="24087"/>
                  </a:moveTo>
                  <a:lnTo>
                    <a:pt x="5428" y="24087"/>
                  </a:lnTo>
                  <a:lnTo>
                    <a:pt x="0" y="18671"/>
                  </a:lnTo>
                  <a:lnTo>
                    <a:pt x="0" y="12037"/>
                  </a:lnTo>
                  <a:lnTo>
                    <a:pt x="0" y="5415"/>
                  </a:lnTo>
                  <a:lnTo>
                    <a:pt x="5428" y="0"/>
                  </a:lnTo>
                  <a:lnTo>
                    <a:pt x="12049" y="0"/>
                  </a:lnTo>
                  <a:lnTo>
                    <a:pt x="18671" y="0"/>
                  </a:lnTo>
                  <a:lnTo>
                    <a:pt x="24087" y="5415"/>
                  </a:lnTo>
                  <a:lnTo>
                    <a:pt x="24087" y="12037"/>
                  </a:lnTo>
                  <a:lnTo>
                    <a:pt x="24087" y="18671"/>
                  </a:lnTo>
                  <a:lnTo>
                    <a:pt x="18671" y="24087"/>
                  </a:lnTo>
                  <a:lnTo>
                    <a:pt x="12049" y="24087"/>
                  </a:lnTo>
                  <a:close/>
                </a:path>
              </a:pathLst>
            </a:custGeom>
            <a:ln w="12565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881949" y="5066851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2049" y="24087"/>
                  </a:moveTo>
                  <a:lnTo>
                    <a:pt x="5428" y="24087"/>
                  </a:lnTo>
                  <a:lnTo>
                    <a:pt x="0" y="18671"/>
                  </a:lnTo>
                  <a:lnTo>
                    <a:pt x="0" y="12037"/>
                  </a:lnTo>
                  <a:lnTo>
                    <a:pt x="0" y="5415"/>
                  </a:lnTo>
                  <a:lnTo>
                    <a:pt x="5428" y="0"/>
                  </a:lnTo>
                  <a:lnTo>
                    <a:pt x="12049" y="0"/>
                  </a:lnTo>
                  <a:lnTo>
                    <a:pt x="18671" y="0"/>
                  </a:lnTo>
                  <a:lnTo>
                    <a:pt x="24099" y="5415"/>
                  </a:lnTo>
                  <a:lnTo>
                    <a:pt x="24099" y="12037"/>
                  </a:lnTo>
                  <a:lnTo>
                    <a:pt x="24099" y="18671"/>
                  </a:lnTo>
                  <a:lnTo>
                    <a:pt x="18671" y="24087"/>
                  </a:lnTo>
                  <a:lnTo>
                    <a:pt x="12049" y="24087"/>
                  </a:lnTo>
                  <a:close/>
                </a:path>
              </a:pathLst>
            </a:custGeom>
            <a:ln w="12565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2940726" y="5066851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2037" y="24087"/>
                  </a:moveTo>
                  <a:lnTo>
                    <a:pt x="5428" y="24087"/>
                  </a:lnTo>
                  <a:lnTo>
                    <a:pt x="0" y="18671"/>
                  </a:lnTo>
                  <a:lnTo>
                    <a:pt x="0" y="12037"/>
                  </a:lnTo>
                  <a:lnTo>
                    <a:pt x="0" y="5415"/>
                  </a:lnTo>
                  <a:lnTo>
                    <a:pt x="5428" y="0"/>
                  </a:lnTo>
                  <a:lnTo>
                    <a:pt x="12037" y="0"/>
                  </a:lnTo>
                  <a:lnTo>
                    <a:pt x="18659" y="0"/>
                  </a:lnTo>
                  <a:lnTo>
                    <a:pt x="24087" y="5415"/>
                  </a:lnTo>
                  <a:lnTo>
                    <a:pt x="24087" y="12037"/>
                  </a:lnTo>
                  <a:lnTo>
                    <a:pt x="24087" y="18671"/>
                  </a:lnTo>
                  <a:lnTo>
                    <a:pt x="18659" y="24087"/>
                  </a:lnTo>
                  <a:lnTo>
                    <a:pt x="12037" y="24087"/>
                  </a:lnTo>
                  <a:close/>
                </a:path>
              </a:pathLst>
            </a:custGeom>
            <a:ln w="12565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2999489" y="5066851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30" h="24129">
                  <a:moveTo>
                    <a:pt x="12049" y="24087"/>
                  </a:moveTo>
                  <a:lnTo>
                    <a:pt x="5428" y="24087"/>
                  </a:lnTo>
                  <a:lnTo>
                    <a:pt x="0" y="18671"/>
                  </a:lnTo>
                  <a:lnTo>
                    <a:pt x="0" y="12037"/>
                  </a:lnTo>
                  <a:lnTo>
                    <a:pt x="0" y="5415"/>
                  </a:lnTo>
                  <a:lnTo>
                    <a:pt x="5428" y="0"/>
                  </a:lnTo>
                  <a:lnTo>
                    <a:pt x="12049" y="0"/>
                  </a:lnTo>
                  <a:lnTo>
                    <a:pt x="18671" y="0"/>
                  </a:lnTo>
                  <a:lnTo>
                    <a:pt x="24087" y="5415"/>
                  </a:lnTo>
                  <a:lnTo>
                    <a:pt x="24087" y="12037"/>
                  </a:lnTo>
                  <a:lnTo>
                    <a:pt x="24087" y="18671"/>
                  </a:lnTo>
                  <a:lnTo>
                    <a:pt x="18671" y="24087"/>
                  </a:lnTo>
                  <a:lnTo>
                    <a:pt x="12049" y="24087"/>
                  </a:lnTo>
                  <a:close/>
                </a:path>
              </a:pathLst>
            </a:custGeom>
            <a:ln w="12565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2893999" y="5185783"/>
              <a:ext cx="0" cy="535940"/>
            </a:xfrm>
            <a:custGeom>
              <a:avLst/>
              <a:gdLst/>
              <a:ahLst/>
              <a:cxnLst/>
              <a:rect l="l" t="t" r="r" b="b"/>
              <a:pathLst>
                <a:path h="535939">
                  <a:moveTo>
                    <a:pt x="0" y="0"/>
                  </a:moveTo>
                  <a:lnTo>
                    <a:pt x="0" y="535799"/>
                  </a:lnTo>
                </a:path>
              </a:pathLst>
            </a:custGeom>
            <a:ln w="31676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4763" y="5381859"/>
              <a:ext cx="65399" cy="122369"/>
            </a:xfrm>
            <a:prstGeom prst="rect">
              <a:avLst/>
            </a:prstGeom>
          </p:spPr>
        </p:pic>
      </p:grpSp>
      <p:sp>
        <p:nvSpPr>
          <p:cNvPr id="56" name="object 56"/>
          <p:cNvSpPr/>
          <p:nvPr/>
        </p:nvSpPr>
        <p:spPr>
          <a:xfrm>
            <a:off x="12462472" y="4136878"/>
            <a:ext cx="839469" cy="490855"/>
          </a:xfrm>
          <a:custGeom>
            <a:avLst/>
            <a:gdLst/>
            <a:ahLst/>
            <a:cxnLst/>
            <a:rect l="l" t="t" r="r" b="b"/>
            <a:pathLst>
              <a:path w="839469" h="490854">
                <a:moveTo>
                  <a:pt x="630783" y="455498"/>
                </a:moveTo>
                <a:lnTo>
                  <a:pt x="587857" y="398043"/>
                </a:lnTo>
                <a:lnTo>
                  <a:pt x="550049" y="373176"/>
                </a:lnTo>
                <a:lnTo>
                  <a:pt x="508774" y="354914"/>
                </a:lnTo>
                <a:lnTo>
                  <a:pt x="464947" y="343662"/>
                </a:lnTo>
                <a:lnTo>
                  <a:pt x="419468" y="339826"/>
                </a:lnTo>
                <a:lnTo>
                  <a:pt x="374002" y="343662"/>
                </a:lnTo>
                <a:lnTo>
                  <a:pt x="330174" y="354914"/>
                </a:lnTo>
                <a:lnTo>
                  <a:pt x="288912" y="373164"/>
                </a:lnTo>
                <a:lnTo>
                  <a:pt x="251104" y="398043"/>
                </a:lnTo>
                <a:lnTo>
                  <a:pt x="217652" y="429107"/>
                </a:lnTo>
                <a:lnTo>
                  <a:pt x="208165" y="455485"/>
                </a:lnTo>
                <a:lnTo>
                  <a:pt x="211505" y="469125"/>
                </a:lnTo>
                <a:lnTo>
                  <a:pt x="220116" y="480847"/>
                </a:lnTo>
                <a:lnTo>
                  <a:pt x="232587" y="488302"/>
                </a:lnTo>
                <a:lnTo>
                  <a:pt x="246481" y="490321"/>
                </a:lnTo>
                <a:lnTo>
                  <a:pt x="260121" y="486994"/>
                </a:lnTo>
                <a:lnTo>
                  <a:pt x="271830" y="478383"/>
                </a:lnTo>
                <a:lnTo>
                  <a:pt x="302945" y="450659"/>
                </a:lnTo>
                <a:lnTo>
                  <a:pt x="338785" y="430149"/>
                </a:lnTo>
                <a:lnTo>
                  <a:pt x="378066" y="417410"/>
                </a:lnTo>
                <a:lnTo>
                  <a:pt x="419468" y="413042"/>
                </a:lnTo>
                <a:lnTo>
                  <a:pt x="460895" y="417410"/>
                </a:lnTo>
                <a:lnTo>
                  <a:pt x="500176" y="430149"/>
                </a:lnTo>
                <a:lnTo>
                  <a:pt x="536016" y="450659"/>
                </a:lnTo>
                <a:lnTo>
                  <a:pt x="573011" y="483616"/>
                </a:lnTo>
                <a:lnTo>
                  <a:pt x="579653" y="487362"/>
                </a:lnTo>
                <a:lnTo>
                  <a:pt x="586816" y="489610"/>
                </a:lnTo>
                <a:lnTo>
                  <a:pt x="594233" y="490372"/>
                </a:lnTo>
                <a:lnTo>
                  <a:pt x="600798" y="489775"/>
                </a:lnTo>
                <a:lnTo>
                  <a:pt x="607199" y="487997"/>
                </a:lnTo>
                <a:lnTo>
                  <a:pt x="613283" y="485025"/>
                </a:lnTo>
                <a:lnTo>
                  <a:pt x="618858" y="480847"/>
                </a:lnTo>
                <a:lnTo>
                  <a:pt x="627456" y="469125"/>
                </a:lnTo>
                <a:lnTo>
                  <a:pt x="630783" y="455498"/>
                </a:lnTo>
                <a:close/>
              </a:path>
              <a:path w="839469" h="490854">
                <a:moveTo>
                  <a:pt x="733437" y="340804"/>
                </a:moveTo>
                <a:lnTo>
                  <a:pt x="690714" y="277177"/>
                </a:lnTo>
                <a:lnTo>
                  <a:pt x="652310" y="245364"/>
                </a:lnTo>
                <a:lnTo>
                  <a:pt x="610514" y="218795"/>
                </a:lnTo>
                <a:lnTo>
                  <a:pt x="565835" y="197739"/>
                </a:lnTo>
                <a:lnTo>
                  <a:pt x="518769" y="182397"/>
                </a:lnTo>
                <a:lnTo>
                  <a:pt x="469811" y="173012"/>
                </a:lnTo>
                <a:lnTo>
                  <a:pt x="419468" y="169837"/>
                </a:lnTo>
                <a:lnTo>
                  <a:pt x="369227" y="173012"/>
                </a:lnTo>
                <a:lnTo>
                  <a:pt x="320357" y="182359"/>
                </a:lnTo>
                <a:lnTo>
                  <a:pt x="273354" y="197650"/>
                </a:lnTo>
                <a:lnTo>
                  <a:pt x="228739" y="218643"/>
                </a:lnTo>
                <a:lnTo>
                  <a:pt x="186982" y="245122"/>
                </a:lnTo>
                <a:lnTo>
                  <a:pt x="148615" y="276834"/>
                </a:lnTo>
                <a:lnTo>
                  <a:pt x="114096" y="313563"/>
                </a:lnTo>
                <a:lnTo>
                  <a:pt x="105854" y="340334"/>
                </a:lnTo>
                <a:lnTo>
                  <a:pt x="109816" y="353809"/>
                </a:lnTo>
                <a:lnTo>
                  <a:pt x="118960" y="365112"/>
                </a:lnTo>
                <a:lnTo>
                  <a:pt x="131775" y="371983"/>
                </a:lnTo>
                <a:lnTo>
                  <a:pt x="145745" y="373354"/>
                </a:lnTo>
                <a:lnTo>
                  <a:pt x="159207" y="369392"/>
                </a:lnTo>
                <a:lnTo>
                  <a:pt x="170522" y="360248"/>
                </a:lnTo>
                <a:lnTo>
                  <a:pt x="203657" y="325704"/>
                </a:lnTo>
                <a:lnTo>
                  <a:pt x="240995" y="296760"/>
                </a:lnTo>
                <a:lnTo>
                  <a:pt x="281901" y="273723"/>
                </a:lnTo>
                <a:lnTo>
                  <a:pt x="325704" y="256882"/>
                </a:lnTo>
                <a:lnTo>
                  <a:pt x="371779" y="246557"/>
                </a:lnTo>
                <a:lnTo>
                  <a:pt x="419468" y="243052"/>
                </a:lnTo>
                <a:lnTo>
                  <a:pt x="467245" y="246570"/>
                </a:lnTo>
                <a:lnTo>
                  <a:pt x="513397" y="256933"/>
                </a:lnTo>
                <a:lnTo>
                  <a:pt x="557276" y="273824"/>
                </a:lnTo>
                <a:lnTo>
                  <a:pt x="598220" y="296938"/>
                </a:lnTo>
                <a:lnTo>
                  <a:pt x="635596" y="325970"/>
                </a:lnTo>
                <a:lnTo>
                  <a:pt x="668743" y="360629"/>
                </a:lnTo>
                <a:lnTo>
                  <a:pt x="674738" y="366407"/>
                </a:lnTo>
                <a:lnTo>
                  <a:pt x="681634" y="370573"/>
                </a:lnTo>
                <a:lnTo>
                  <a:pt x="689152" y="373087"/>
                </a:lnTo>
                <a:lnTo>
                  <a:pt x="697001" y="373926"/>
                </a:lnTo>
                <a:lnTo>
                  <a:pt x="705218" y="373926"/>
                </a:lnTo>
                <a:lnTo>
                  <a:pt x="713473" y="371195"/>
                </a:lnTo>
                <a:lnTo>
                  <a:pt x="720305" y="365556"/>
                </a:lnTo>
                <a:lnTo>
                  <a:pt x="729462" y="354266"/>
                </a:lnTo>
                <a:lnTo>
                  <a:pt x="733437" y="340804"/>
                </a:lnTo>
                <a:close/>
              </a:path>
              <a:path w="839469" h="490854">
                <a:moveTo>
                  <a:pt x="838962" y="219481"/>
                </a:moveTo>
                <a:lnTo>
                  <a:pt x="798626" y="157556"/>
                </a:lnTo>
                <a:lnTo>
                  <a:pt x="763968" y="125641"/>
                </a:lnTo>
                <a:lnTo>
                  <a:pt x="726922" y="97078"/>
                </a:lnTo>
                <a:lnTo>
                  <a:pt x="687692" y="71970"/>
                </a:lnTo>
                <a:lnTo>
                  <a:pt x="646506" y="50419"/>
                </a:lnTo>
                <a:lnTo>
                  <a:pt x="603605" y="32562"/>
                </a:lnTo>
                <a:lnTo>
                  <a:pt x="559231" y="18478"/>
                </a:lnTo>
                <a:lnTo>
                  <a:pt x="513588" y="8280"/>
                </a:lnTo>
                <a:lnTo>
                  <a:pt x="466928" y="2082"/>
                </a:lnTo>
                <a:lnTo>
                  <a:pt x="419481" y="0"/>
                </a:lnTo>
                <a:lnTo>
                  <a:pt x="372021" y="2082"/>
                </a:lnTo>
                <a:lnTo>
                  <a:pt x="325361" y="8280"/>
                </a:lnTo>
                <a:lnTo>
                  <a:pt x="279717" y="18478"/>
                </a:lnTo>
                <a:lnTo>
                  <a:pt x="235343" y="32562"/>
                </a:lnTo>
                <a:lnTo>
                  <a:pt x="192443" y="50419"/>
                </a:lnTo>
                <a:lnTo>
                  <a:pt x="151269" y="71970"/>
                </a:lnTo>
                <a:lnTo>
                  <a:pt x="112039" y="97078"/>
                </a:lnTo>
                <a:lnTo>
                  <a:pt x="74980" y="125641"/>
                </a:lnTo>
                <a:lnTo>
                  <a:pt x="40335" y="157556"/>
                </a:lnTo>
                <a:lnTo>
                  <a:pt x="8318" y="192722"/>
                </a:lnTo>
                <a:lnTo>
                  <a:pt x="0" y="219468"/>
                </a:lnTo>
                <a:lnTo>
                  <a:pt x="3911" y="232956"/>
                </a:lnTo>
                <a:lnTo>
                  <a:pt x="13017" y="244284"/>
                </a:lnTo>
                <a:lnTo>
                  <a:pt x="25806" y="251193"/>
                </a:lnTo>
                <a:lnTo>
                  <a:pt x="39776" y="252615"/>
                </a:lnTo>
                <a:lnTo>
                  <a:pt x="53251" y="248691"/>
                </a:lnTo>
                <a:lnTo>
                  <a:pt x="64579" y="239585"/>
                </a:lnTo>
                <a:lnTo>
                  <a:pt x="99479" y="202082"/>
                </a:lnTo>
                <a:lnTo>
                  <a:pt x="137858" y="168986"/>
                </a:lnTo>
                <a:lnTo>
                  <a:pt x="179336" y="140487"/>
                </a:lnTo>
                <a:lnTo>
                  <a:pt x="223507" y="116763"/>
                </a:lnTo>
                <a:lnTo>
                  <a:pt x="270002" y="97980"/>
                </a:lnTo>
                <a:lnTo>
                  <a:pt x="318414" y="84353"/>
                </a:lnTo>
                <a:lnTo>
                  <a:pt x="368376" y="76034"/>
                </a:lnTo>
                <a:lnTo>
                  <a:pt x="419481" y="73228"/>
                </a:lnTo>
                <a:lnTo>
                  <a:pt x="470573" y="76034"/>
                </a:lnTo>
                <a:lnTo>
                  <a:pt x="520534" y="84353"/>
                </a:lnTo>
                <a:lnTo>
                  <a:pt x="568947" y="97980"/>
                </a:lnTo>
                <a:lnTo>
                  <a:pt x="615442" y="116763"/>
                </a:lnTo>
                <a:lnTo>
                  <a:pt x="659612" y="140487"/>
                </a:lnTo>
                <a:lnTo>
                  <a:pt x="701090" y="168986"/>
                </a:lnTo>
                <a:lnTo>
                  <a:pt x="739470" y="202082"/>
                </a:lnTo>
                <a:lnTo>
                  <a:pt x="774382" y="239585"/>
                </a:lnTo>
                <a:lnTo>
                  <a:pt x="780351" y="245313"/>
                </a:lnTo>
                <a:lnTo>
                  <a:pt x="787234" y="249440"/>
                </a:lnTo>
                <a:lnTo>
                  <a:pt x="794715" y="251929"/>
                </a:lnTo>
                <a:lnTo>
                  <a:pt x="802525" y="252768"/>
                </a:lnTo>
                <a:lnTo>
                  <a:pt x="810780" y="252768"/>
                </a:lnTo>
                <a:lnTo>
                  <a:pt x="819086" y="249986"/>
                </a:lnTo>
                <a:lnTo>
                  <a:pt x="825931" y="244284"/>
                </a:lnTo>
                <a:lnTo>
                  <a:pt x="835050" y="232956"/>
                </a:lnTo>
                <a:lnTo>
                  <a:pt x="838962" y="219481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object 5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27054" y="4684824"/>
            <a:ext cx="109806" cy="109818"/>
          </a:xfrm>
          <a:prstGeom prst="rect">
            <a:avLst/>
          </a:prstGeom>
        </p:spPr>
      </p:pic>
      <p:sp>
        <p:nvSpPr>
          <p:cNvPr id="58" name="object 58"/>
          <p:cNvSpPr/>
          <p:nvPr/>
        </p:nvSpPr>
        <p:spPr>
          <a:xfrm>
            <a:off x="14575609" y="4961346"/>
            <a:ext cx="1057275" cy="618490"/>
          </a:xfrm>
          <a:custGeom>
            <a:avLst/>
            <a:gdLst/>
            <a:ahLst/>
            <a:cxnLst/>
            <a:rect l="l" t="t" r="r" b="b"/>
            <a:pathLst>
              <a:path w="1057275" h="618489">
                <a:moveTo>
                  <a:pt x="904081" y="302101"/>
                </a:moveTo>
                <a:lnTo>
                  <a:pt x="906672" y="288870"/>
                </a:lnTo>
                <a:lnTo>
                  <a:pt x="908562" y="275405"/>
                </a:lnTo>
                <a:lnTo>
                  <a:pt x="909719" y="261721"/>
                </a:lnTo>
                <a:lnTo>
                  <a:pt x="910112" y="247833"/>
                </a:lnTo>
                <a:lnTo>
                  <a:pt x="905077" y="197887"/>
                </a:lnTo>
                <a:lnTo>
                  <a:pt x="890636" y="151366"/>
                </a:lnTo>
                <a:lnTo>
                  <a:pt x="867786" y="109268"/>
                </a:lnTo>
                <a:lnTo>
                  <a:pt x="837524" y="72589"/>
                </a:lnTo>
                <a:lnTo>
                  <a:pt x="800846" y="42326"/>
                </a:lnTo>
                <a:lnTo>
                  <a:pt x="758751" y="19476"/>
                </a:lnTo>
                <a:lnTo>
                  <a:pt x="712233" y="5035"/>
                </a:lnTo>
                <a:lnTo>
                  <a:pt x="662291" y="0"/>
                </a:lnTo>
                <a:lnTo>
                  <a:pt x="613831" y="4738"/>
                </a:lnTo>
                <a:lnTo>
                  <a:pt x="568568" y="18347"/>
                </a:lnTo>
                <a:lnTo>
                  <a:pt x="527407" y="39917"/>
                </a:lnTo>
                <a:lnTo>
                  <a:pt x="491252" y="68540"/>
                </a:lnTo>
                <a:lnTo>
                  <a:pt x="461008" y="103305"/>
                </a:lnTo>
                <a:lnTo>
                  <a:pt x="437578" y="143304"/>
                </a:lnTo>
                <a:lnTo>
                  <a:pt x="419560" y="134085"/>
                </a:lnTo>
                <a:lnTo>
                  <a:pt x="400274" y="127255"/>
                </a:lnTo>
                <a:lnTo>
                  <a:pt x="379906" y="123012"/>
                </a:lnTo>
                <a:lnTo>
                  <a:pt x="358644" y="121554"/>
                </a:lnTo>
                <a:lnTo>
                  <a:pt x="309925" y="129412"/>
                </a:lnTo>
                <a:lnTo>
                  <a:pt x="267613" y="151293"/>
                </a:lnTo>
                <a:lnTo>
                  <a:pt x="234247" y="184658"/>
                </a:lnTo>
                <a:lnTo>
                  <a:pt x="212366" y="226970"/>
                </a:lnTo>
                <a:lnTo>
                  <a:pt x="204508" y="275690"/>
                </a:lnTo>
                <a:lnTo>
                  <a:pt x="204659" y="282373"/>
                </a:lnTo>
                <a:lnTo>
                  <a:pt x="205101" y="288982"/>
                </a:lnTo>
                <a:lnTo>
                  <a:pt x="205818" y="295513"/>
                </a:lnTo>
                <a:lnTo>
                  <a:pt x="206795" y="301963"/>
                </a:lnTo>
                <a:lnTo>
                  <a:pt x="158244" y="301963"/>
                </a:lnTo>
                <a:lnTo>
                  <a:pt x="108364" y="310065"/>
                </a:lnTo>
                <a:lnTo>
                  <a:pt x="64941" y="332597"/>
                </a:lnTo>
                <a:lnTo>
                  <a:pt x="30635" y="366902"/>
                </a:lnTo>
                <a:lnTo>
                  <a:pt x="8101" y="410321"/>
                </a:lnTo>
                <a:lnTo>
                  <a:pt x="0" y="460195"/>
                </a:lnTo>
                <a:lnTo>
                  <a:pt x="8101" y="510069"/>
                </a:lnTo>
                <a:lnTo>
                  <a:pt x="30635" y="553488"/>
                </a:lnTo>
                <a:lnTo>
                  <a:pt x="64941" y="587793"/>
                </a:lnTo>
                <a:lnTo>
                  <a:pt x="108364" y="610325"/>
                </a:lnTo>
                <a:lnTo>
                  <a:pt x="158244" y="618427"/>
                </a:lnTo>
                <a:lnTo>
                  <a:pt x="898552" y="618427"/>
                </a:lnTo>
                <a:lnTo>
                  <a:pt x="948420" y="610325"/>
                </a:lnTo>
                <a:lnTo>
                  <a:pt x="991835" y="587793"/>
                </a:lnTo>
                <a:lnTo>
                  <a:pt x="1026138" y="553488"/>
                </a:lnTo>
                <a:lnTo>
                  <a:pt x="1048670" y="510069"/>
                </a:lnTo>
                <a:lnTo>
                  <a:pt x="1056772" y="460195"/>
                </a:lnTo>
                <a:lnTo>
                  <a:pt x="1049002" y="411333"/>
                </a:lnTo>
                <a:lnTo>
                  <a:pt x="1027357" y="368605"/>
                </a:lnTo>
                <a:lnTo>
                  <a:pt x="994327" y="334498"/>
                </a:lnTo>
                <a:lnTo>
                  <a:pt x="952404" y="311501"/>
                </a:lnTo>
                <a:lnTo>
                  <a:pt x="904081" y="302101"/>
                </a:lnTo>
                <a:close/>
              </a:path>
            </a:pathLst>
          </a:custGeom>
          <a:ln w="36438">
            <a:solidFill>
              <a:srgbClr val="001D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/>
          <p:cNvGrpSpPr/>
          <p:nvPr/>
        </p:nvGrpSpPr>
        <p:grpSpPr>
          <a:xfrm>
            <a:off x="18316441" y="4842579"/>
            <a:ext cx="508634" cy="950594"/>
            <a:chOff x="18316441" y="4842579"/>
            <a:chExt cx="508634" cy="950594"/>
          </a:xfrm>
        </p:grpSpPr>
        <p:pic>
          <p:nvPicPr>
            <p:cNvPr id="60" name="object 6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01386" y="5655518"/>
              <a:ext cx="138366" cy="74535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8387008" y="5692783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6932" y="0"/>
                  </a:moveTo>
                  <a:lnTo>
                    <a:pt x="0" y="0"/>
                  </a:lnTo>
                </a:path>
              </a:pathLst>
            </a:custGeom>
            <a:ln w="19010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8693232" y="5692783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6944" y="0"/>
                  </a:moveTo>
                  <a:lnTo>
                    <a:pt x="0" y="0"/>
                  </a:lnTo>
                </a:path>
              </a:pathLst>
            </a:custGeom>
            <a:ln w="19010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8332279" y="4858418"/>
              <a:ext cx="476884" cy="918844"/>
            </a:xfrm>
            <a:custGeom>
              <a:avLst/>
              <a:gdLst/>
              <a:ahLst/>
              <a:cxnLst/>
              <a:rect l="l" t="t" r="r" b="b"/>
              <a:pathLst>
                <a:path w="476884" h="918845">
                  <a:moveTo>
                    <a:pt x="403087" y="918619"/>
                  </a:moveTo>
                  <a:lnTo>
                    <a:pt x="73493" y="918619"/>
                  </a:lnTo>
                  <a:lnTo>
                    <a:pt x="44956" y="912820"/>
                  </a:lnTo>
                  <a:lnTo>
                    <a:pt x="21588" y="897030"/>
                  </a:lnTo>
                  <a:lnTo>
                    <a:pt x="5798" y="873662"/>
                  </a:lnTo>
                  <a:lnTo>
                    <a:pt x="0" y="845126"/>
                  </a:lnTo>
                  <a:lnTo>
                    <a:pt x="0" y="73493"/>
                  </a:lnTo>
                  <a:lnTo>
                    <a:pt x="5798" y="44956"/>
                  </a:lnTo>
                  <a:lnTo>
                    <a:pt x="21588" y="21588"/>
                  </a:lnTo>
                  <a:lnTo>
                    <a:pt x="44956" y="5798"/>
                  </a:lnTo>
                  <a:lnTo>
                    <a:pt x="73493" y="0"/>
                  </a:lnTo>
                  <a:lnTo>
                    <a:pt x="403087" y="0"/>
                  </a:lnTo>
                  <a:lnTo>
                    <a:pt x="431623" y="5798"/>
                  </a:lnTo>
                  <a:lnTo>
                    <a:pt x="454991" y="21588"/>
                  </a:lnTo>
                  <a:lnTo>
                    <a:pt x="470781" y="44956"/>
                  </a:lnTo>
                  <a:lnTo>
                    <a:pt x="476580" y="73493"/>
                  </a:lnTo>
                  <a:lnTo>
                    <a:pt x="476580" y="845126"/>
                  </a:lnTo>
                  <a:lnTo>
                    <a:pt x="470781" y="873662"/>
                  </a:lnTo>
                  <a:lnTo>
                    <a:pt x="454991" y="897030"/>
                  </a:lnTo>
                  <a:lnTo>
                    <a:pt x="431623" y="912820"/>
                  </a:lnTo>
                  <a:lnTo>
                    <a:pt x="403087" y="918619"/>
                  </a:lnTo>
                  <a:close/>
                </a:path>
              </a:pathLst>
            </a:custGeom>
            <a:ln w="31676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8332274" y="4989535"/>
              <a:ext cx="476884" cy="635635"/>
            </a:xfrm>
            <a:custGeom>
              <a:avLst/>
              <a:gdLst/>
              <a:ahLst/>
              <a:cxnLst/>
              <a:rect l="l" t="t" r="r" b="b"/>
              <a:pathLst>
                <a:path w="476884" h="635635">
                  <a:moveTo>
                    <a:pt x="476580" y="635276"/>
                  </a:moveTo>
                  <a:lnTo>
                    <a:pt x="0" y="635276"/>
                  </a:lnTo>
                  <a:lnTo>
                    <a:pt x="0" y="0"/>
                  </a:lnTo>
                  <a:lnTo>
                    <a:pt x="476580" y="0"/>
                  </a:lnTo>
                  <a:lnTo>
                    <a:pt x="476580" y="635276"/>
                  </a:lnTo>
                  <a:close/>
                </a:path>
              </a:pathLst>
            </a:custGeom>
            <a:ln w="19010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8497097" y="4923774"/>
              <a:ext cx="143510" cy="0"/>
            </a:xfrm>
            <a:custGeom>
              <a:avLst/>
              <a:gdLst/>
              <a:ahLst/>
              <a:cxnLst/>
              <a:rect l="l" t="t" r="r" b="b"/>
              <a:pathLst>
                <a:path w="143509">
                  <a:moveTo>
                    <a:pt x="0" y="0"/>
                  </a:moveTo>
                  <a:lnTo>
                    <a:pt x="142977" y="0"/>
                  </a:lnTo>
                </a:path>
              </a:pathLst>
            </a:custGeom>
            <a:ln w="19010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8702765" y="4912067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5">
                  <a:moveTo>
                    <a:pt x="23484" y="11748"/>
                  </a:moveTo>
                  <a:lnTo>
                    <a:pt x="23484" y="18231"/>
                  </a:lnTo>
                  <a:lnTo>
                    <a:pt x="18231" y="23496"/>
                  </a:lnTo>
                  <a:lnTo>
                    <a:pt x="11735" y="23496"/>
                  </a:lnTo>
                  <a:lnTo>
                    <a:pt x="5264" y="23496"/>
                  </a:lnTo>
                  <a:lnTo>
                    <a:pt x="0" y="18231"/>
                  </a:lnTo>
                  <a:lnTo>
                    <a:pt x="0" y="11748"/>
                  </a:lnTo>
                  <a:lnTo>
                    <a:pt x="0" y="5264"/>
                  </a:lnTo>
                  <a:lnTo>
                    <a:pt x="5264" y="0"/>
                  </a:lnTo>
                  <a:lnTo>
                    <a:pt x="11735" y="0"/>
                  </a:lnTo>
                  <a:lnTo>
                    <a:pt x="18231" y="0"/>
                  </a:lnTo>
                  <a:lnTo>
                    <a:pt x="23484" y="5264"/>
                  </a:lnTo>
                  <a:lnTo>
                    <a:pt x="23484" y="11748"/>
                  </a:lnTo>
                  <a:close/>
                </a:path>
              </a:pathLst>
            </a:custGeom>
            <a:ln w="12565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/>
          <p:nvPr/>
        </p:nvSpPr>
        <p:spPr>
          <a:xfrm>
            <a:off x="13600456" y="5215845"/>
            <a:ext cx="527050" cy="415925"/>
          </a:xfrm>
          <a:custGeom>
            <a:avLst/>
            <a:gdLst/>
            <a:ahLst/>
            <a:cxnLst/>
            <a:rect l="l" t="t" r="r" b="b"/>
            <a:pathLst>
              <a:path w="527050" h="415925">
                <a:moveTo>
                  <a:pt x="263486" y="207657"/>
                </a:moveTo>
                <a:lnTo>
                  <a:pt x="129438" y="0"/>
                </a:lnTo>
                <a:lnTo>
                  <a:pt x="0" y="0"/>
                </a:lnTo>
                <a:lnTo>
                  <a:pt x="134048" y="207657"/>
                </a:lnTo>
                <a:lnTo>
                  <a:pt x="0" y="415340"/>
                </a:lnTo>
                <a:lnTo>
                  <a:pt x="129438" y="415340"/>
                </a:lnTo>
                <a:lnTo>
                  <a:pt x="263486" y="207657"/>
                </a:lnTo>
                <a:close/>
              </a:path>
              <a:path w="527050" h="415925">
                <a:moveTo>
                  <a:pt x="526973" y="207657"/>
                </a:moveTo>
                <a:lnTo>
                  <a:pt x="392938" y="0"/>
                </a:lnTo>
                <a:lnTo>
                  <a:pt x="263486" y="0"/>
                </a:lnTo>
                <a:lnTo>
                  <a:pt x="397535" y="207657"/>
                </a:lnTo>
                <a:lnTo>
                  <a:pt x="263486" y="415340"/>
                </a:lnTo>
                <a:lnTo>
                  <a:pt x="392938" y="415340"/>
                </a:lnTo>
                <a:lnTo>
                  <a:pt x="526973" y="207657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" name="object 68"/>
          <p:cNvGrpSpPr/>
          <p:nvPr/>
        </p:nvGrpSpPr>
        <p:grpSpPr>
          <a:xfrm>
            <a:off x="16289312" y="7951740"/>
            <a:ext cx="508000" cy="949325"/>
            <a:chOff x="16289312" y="7951740"/>
            <a:chExt cx="508000" cy="949325"/>
          </a:xfrm>
        </p:grpSpPr>
        <p:pic>
          <p:nvPicPr>
            <p:cNvPr id="69" name="object 6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74022" y="8763627"/>
              <a:ext cx="138190" cy="74447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6359788" y="8800852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6869" y="0"/>
                  </a:moveTo>
                  <a:lnTo>
                    <a:pt x="0" y="0"/>
                  </a:lnTo>
                </a:path>
              </a:pathLst>
            </a:custGeom>
            <a:ln w="18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6665633" y="8800852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6856" y="0"/>
                  </a:moveTo>
                  <a:lnTo>
                    <a:pt x="0" y="0"/>
                  </a:lnTo>
                </a:path>
              </a:pathLst>
            </a:custGeom>
            <a:ln w="18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6305132" y="7967560"/>
              <a:ext cx="476250" cy="917575"/>
            </a:xfrm>
            <a:custGeom>
              <a:avLst/>
              <a:gdLst/>
              <a:ahLst/>
              <a:cxnLst/>
              <a:rect l="l" t="t" r="r" b="b"/>
              <a:pathLst>
                <a:path w="476250" h="917575">
                  <a:moveTo>
                    <a:pt x="402572" y="917438"/>
                  </a:moveTo>
                  <a:lnTo>
                    <a:pt x="73405" y="917438"/>
                  </a:lnTo>
                  <a:lnTo>
                    <a:pt x="44903" y="911647"/>
                  </a:lnTo>
                  <a:lnTo>
                    <a:pt x="21563" y="895881"/>
                  </a:lnTo>
                  <a:lnTo>
                    <a:pt x="5792" y="872544"/>
                  </a:lnTo>
                  <a:lnTo>
                    <a:pt x="0" y="844045"/>
                  </a:lnTo>
                  <a:lnTo>
                    <a:pt x="0" y="73405"/>
                  </a:lnTo>
                  <a:lnTo>
                    <a:pt x="5792" y="44903"/>
                  </a:lnTo>
                  <a:lnTo>
                    <a:pt x="21563" y="21563"/>
                  </a:lnTo>
                  <a:lnTo>
                    <a:pt x="44903" y="5792"/>
                  </a:lnTo>
                  <a:lnTo>
                    <a:pt x="73405" y="0"/>
                  </a:lnTo>
                  <a:lnTo>
                    <a:pt x="402572" y="0"/>
                  </a:lnTo>
                  <a:lnTo>
                    <a:pt x="431071" y="5792"/>
                  </a:lnTo>
                  <a:lnTo>
                    <a:pt x="454407" y="21563"/>
                  </a:lnTo>
                  <a:lnTo>
                    <a:pt x="470174" y="44903"/>
                  </a:lnTo>
                  <a:lnTo>
                    <a:pt x="475964" y="73405"/>
                  </a:lnTo>
                  <a:lnTo>
                    <a:pt x="475964" y="844045"/>
                  </a:lnTo>
                  <a:lnTo>
                    <a:pt x="470174" y="872544"/>
                  </a:lnTo>
                  <a:lnTo>
                    <a:pt x="454407" y="895881"/>
                  </a:lnTo>
                  <a:lnTo>
                    <a:pt x="431071" y="911647"/>
                  </a:lnTo>
                  <a:lnTo>
                    <a:pt x="402572" y="917438"/>
                  </a:lnTo>
                  <a:close/>
                </a:path>
              </a:pathLst>
            </a:custGeom>
            <a:ln w="316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6305128" y="8098509"/>
              <a:ext cx="476250" cy="635000"/>
            </a:xfrm>
            <a:custGeom>
              <a:avLst/>
              <a:gdLst/>
              <a:ahLst/>
              <a:cxnLst/>
              <a:rect l="l" t="t" r="r" b="b"/>
              <a:pathLst>
                <a:path w="476250" h="635000">
                  <a:moveTo>
                    <a:pt x="475964" y="634460"/>
                  </a:moveTo>
                  <a:lnTo>
                    <a:pt x="0" y="634460"/>
                  </a:lnTo>
                  <a:lnTo>
                    <a:pt x="0" y="0"/>
                  </a:lnTo>
                  <a:lnTo>
                    <a:pt x="475964" y="0"/>
                  </a:lnTo>
                  <a:lnTo>
                    <a:pt x="475964" y="634460"/>
                  </a:lnTo>
                  <a:close/>
                </a:path>
              </a:pathLst>
            </a:custGeom>
            <a:ln w="18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6469740" y="8032830"/>
              <a:ext cx="142875" cy="0"/>
            </a:xfrm>
            <a:custGeom>
              <a:avLst/>
              <a:gdLst/>
              <a:ahLst/>
              <a:cxnLst/>
              <a:rect l="l" t="t" r="r" b="b"/>
              <a:pathLst>
                <a:path w="142875">
                  <a:moveTo>
                    <a:pt x="0" y="0"/>
                  </a:moveTo>
                  <a:lnTo>
                    <a:pt x="142789" y="0"/>
                  </a:lnTo>
                </a:path>
              </a:pathLst>
            </a:custGeom>
            <a:ln w="18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6675153" y="8021149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5">
                  <a:moveTo>
                    <a:pt x="18194" y="0"/>
                  </a:moveTo>
                  <a:lnTo>
                    <a:pt x="5252" y="0"/>
                  </a:lnTo>
                  <a:lnTo>
                    <a:pt x="0" y="5239"/>
                  </a:lnTo>
                  <a:lnTo>
                    <a:pt x="0" y="18206"/>
                  </a:lnTo>
                  <a:lnTo>
                    <a:pt x="5252" y="23446"/>
                  </a:lnTo>
                  <a:lnTo>
                    <a:pt x="18194" y="23446"/>
                  </a:lnTo>
                  <a:lnTo>
                    <a:pt x="23446" y="18206"/>
                  </a:lnTo>
                  <a:lnTo>
                    <a:pt x="23446" y="11723"/>
                  </a:lnTo>
                  <a:lnTo>
                    <a:pt x="23446" y="5239"/>
                  </a:lnTo>
                  <a:lnTo>
                    <a:pt x="181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13227409" y="7782464"/>
            <a:ext cx="1077595" cy="1165225"/>
            <a:chOff x="13227409" y="7782464"/>
            <a:chExt cx="1077595" cy="1165225"/>
          </a:xfrm>
        </p:grpSpPr>
        <p:sp>
          <p:nvSpPr>
            <p:cNvPr id="77" name="object 77"/>
            <p:cNvSpPr/>
            <p:nvPr/>
          </p:nvSpPr>
          <p:spPr>
            <a:xfrm>
              <a:off x="13551228" y="8448009"/>
              <a:ext cx="215265" cy="268605"/>
            </a:xfrm>
            <a:custGeom>
              <a:avLst/>
              <a:gdLst/>
              <a:ahLst/>
              <a:cxnLst/>
              <a:rect l="l" t="t" r="r" b="b"/>
              <a:pathLst>
                <a:path w="215265" h="268604">
                  <a:moveTo>
                    <a:pt x="22793" y="2663"/>
                  </a:moveTo>
                  <a:lnTo>
                    <a:pt x="17905" y="0"/>
                  </a:lnTo>
                  <a:lnTo>
                    <a:pt x="0" y="71620"/>
                  </a:lnTo>
                  <a:lnTo>
                    <a:pt x="107431" y="268590"/>
                  </a:lnTo>
                  <a:lnTo>
                    <a:pt x="214862" y="107431"/>
                  </a:lnTo>
                  <a:lnTo>
                    <a:pt x="170653" y="102522"/>
                  </a:lnTo>
                  <a:lnTo>
                    <a:pt x="128771" y="88512"/>
                  </a:lnTo>
                  <a:lnTo>
                    <a:pt x="89786" y="66481"/>
                  </a:lnTo>
                  <a:lnTo>
                    <a:pt x="54269" y="37506"/>
                  </a:lnTo>
                  <a:lnTo>
                    <a:pt x="22793" y="2663"/>
                  </a:lnTo>
                  <a:close/>
                </a:path>
              </a:pathLst>
            </a:custGeom>
            <a:ln w="38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3766119" y="8448009"/>
              <a:ext cx="215265" cy="268605"/>
            </a:xfrm>
            <a:custGeom>
              <a:avLst/>
              <a:gdLst/>
              <a:ahLst/>
              <a:cxnLst/>
              <a:rect l="l" t="t" r="r" b="b"/>
              <a:pathLst>
                <a:path w="215265" h="268604">
                  <a:moveTo>
                    <a:pt x="192069" y="2663"/>
                  </a:moveTo>
                  <a:lnTo>
                    <a:pt x="160592" y="37506"/>
                  </a:lnTo>
                  <a:lnTo>
                    <a:pt x="125076" y="66481"/>
                  </a:lnTo>
                  <a:lnTo>
                    <a:pt x="86091" y="88512"/>
                  </a:lnTo>
                  <a:lnTo>
                    <a:pt x="44208" y="102522"/>
                  </a:lnTo>
                  <a:lnTo>
                    <a:pt x="0" y="107431"/>
                  </a:lnTo>
                  <a:lnTo>
                    <a:pt x="107431" y="268590"/>
                  </a:lnTo>
                  <a:lnTo>
                    <a:pt x="214862" y="71620"/>
                  </a:lnTo>
                  <a:lnTo>
                    <a:pt x="196957" y="0"/>
                  </a:lnTo>
                  <a:lnTo>
                    <a:pt x="192069" y="2663"/>
                  </a:lnTo>
                  <a:close/>
                </a:path>
              </a:pathLst>
            </a:custGeom>
            <a:ln w="38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3246822" y="8519629"/>
              <a:ext cx="1038860" cy="408305"/>
            </a:xfrm>
            <a:custGeom>
              <a:avLst/>
              <a:gdLst/>
              <a:ahLst/>
              <a:cxnLst/>
              <a:rect l="l" t="t" r="r" b="b"/>
              <a:pathLst>
                <a:path w="1038859" h="408304">
                  <a:moveTo>
                    <a:pt x="304401" y="0"/>
                  </a:moveTo>
                  <a:lnTo>
                    <a:pt x="236300" y="9331"/>
                  </a:lnTo>
                  <a:lnTo>
                    <a:pt x="192768" y="21329"/>
                  </a:lnTo>
                  <a:lnTo>
                    <a:pt x="147172" y="38511"/>
                  </a:lnTo>
                  <a:lnTo>
                    <a:pt x="102705" y="61098"/>
                  </a:lnTo>
                  <a:lnTo>
                    <a:pt x="62561" y="89314"/>
                  </a:lnTo>
                  <a:lnTo>
                    <a:pt x="29934" y="123380"/>
                  </a:lnTo>
                  <a:lnTo>
                    <a:pt x="8015" y="163517"/>
                  </a:lnTo>
                  <a:lnTo>
                    <a:pt x="0" y="209949"/>
                  </a:lnTo>
                  <a:lnTo>
                    <a:pt x="0" y="408138"/>
                  </a:lnTo>
                  <a:lnTo>
                    <a:pt x="519288" y="408138"/>
                  </a:lnTo>
                  <a:lnTo>
                    <a:pt x="1038565" y="408138"/>
                  </a:lnTo>
                  <a:lnTo>
                    <a:pt x="1038565" y="209949"/>
                  </a:lnTo>
                  <a:lnTo>
                    <a:pt x="1030450" y="168941"/>
                  </a:lnTo>
                  <a:lnTo>
                    <a:pt x="1008285" y="131685"/>
                  </a:lnTo>
                  <a:lnTo>
                    <a:pt x="975335" y="98467"/>
                  </a:lnTo>
                  <a:lnTo>
                    <a:pt x="934870" y="69573"/>
                  </a:lnTo>
                  <a:lnTo>
                    <a:pt x="890157" y="45291"/>
                  </a:lnTo>
                  <a:lnTo>
                    <a:pt x="844462" y="25905"/>
                  </a:lnTo>
                  <a:lnTo>
                    <a:pt x="801053" y="11704"/>
                  </a:lnTo>
                  <a:lnTo>
                    <a:pt x="763198" y="2973"/>
                  </a:lnTo>
                  <a:lnTo>
                    <a:pt x="734164" y="0"/>
                  </a:lnTo>
                </a:path>
              </a:pathLst>
            </a:custGeom>
            <a:ln w="38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404409" y="7801877"/>
              <a:ext cx="723900" cy="767715"/>
            </a:xfrm>
            <a:custGeom>
              <a:avLst/>
              <a:gdLst/>
              <a:ahLst/>
              <a:cxnLst/>
              <a:rect l="l" t="t" r="r" b="b"/>
              <a:pathLst>
                <a:path w="723900" h="767715">
                  <a:moveTo>
                    <a:pt x="723383" y="767474"/>
                  </a:moveTo>
                  <a:lnTo>
                    <a:pt x="699781" y="662372"/>
                  </a:lnTo>
                  <a:lnTo>
                    <a:pt x="687662" y="581666"/>
                  </a:lnTo>
                  <a:lnTo>
                    <a:pt x="683197" y="484249"/>
                  </a:lnTo>
                  <a:lnTo>
                    <a:pt x="682559" y="329016"/>
                  </a:lnTo>
                  <a:lnTo>
                    <a:pt x="678153" y="269825"/>
                  </a:lnTo>
                  <a:lnTo>
                    <a:pt x="665624" y="216867"/>
                  </a:lnTo>
                  <a:lnTo>
                    <a:pt x="646000" y="170015"/>
                  </a:lnTo>
                  <a:lnTo>
                    <a:pt x="620312" y="129145"/>
                  </a:lnTo>
                  <a:lnTo>
                    <a:pt x="589589" y="94130"/>
                  </a:lnTo>
                  <a:lnTo>
                    <a:pt x="554862" y="64846"/>
                  </a:lnTo>
                  <a:lnTo>
                    <a:pt x="517159" y="41167"/>
                  </a:lnTo>
                  <a:lnTo>
                    <a:pt x="477512" y="22968"/>
                  </a:lnTo>
                  <a:lnTo>
                    <a:pt x="436950" y="10124"/>
                  </a:lnTo>
                  <a:lnTo>
                    <a:pt x="396502" y="2510"/>
                  </a:lnTo>
                  <a:lnTo>
                    <a:pt x="357199" y="0"/>
                  </a:lnTo>
                  <a:lnTo>
                    <a:pt x="327374" y="1655"/>
                  </a:lnTo>
                  <a:lnTo>
                    <a:pt x="259322" y="15928"/>
                  </a:lnTo>
                  <a:lnTo>
                    <a:pt x="223290" y="29232"/>
                  </a:lnTo>
                  <a:lnTo>
                    <a:pt x="187385" y="47106"/>
                  </a:lnTo>
                  <a:lnTo>
                    <a:pt x="152706" y="69893"/>
                  </a:lnTo>
                  <a:lnTo>
                    <a:pt x="120349" y="97936"/>
                  </a:lnTo>
                  <a:lnTo>
                    <a:pt x="91414" y="131579"/>
                  </a:lnTo>
                  <a:lnTo>
                    <a:pt x="66997" y="171165"/>
                  </a:lnTo>
                  <a:lnTo>
                    <a:pt x="48197" y="217038"/>
                  </a:lnTo>
                  <a:lnTo>
                    <a:pt x="36112" y="269540"/>
                  </a:lnTo>
                  <a:lnTo>
                    <a:pt x="31839" y="329016"/>
                  </a:lnTo>
                  <a:lnTo>
                    <a:pt x="26864" y="506856"/>
                  </a:lnTo>
                  <a:lnTo>
                    <a:pt x="15919" y="640909"/>
                  </a:lnTo>
                  <a:lnTo>
                    <a:pt x="4974" y="725501"/>
                  </a:lnTo>
                  <a:lnTo>
                    <a:pt x="0" y="754959"/>
                  </a:lnTo>
                </a:path>
              </a:pathLst>
            </a:custGeom>
            <a:ln w="38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3531474" y="7980237"/>
              <a:ext cx="469265" cy="575310"/>
            </a:xfrm>
            <a:custGeom>
              <a:avLst/>
              <a:gdLst/>
              <a:ahLst/>
              <a:cxnLst/>
              <a:rect l="l" t="t" r="r" b="b"/>
              <a:pathLst>
                <a:path w="469265" h="575309">
                  <a:moveTo>
                    <a:pt x="400553" y="0"/>
                  </a:moveTo>
                  <a:lnTo>
                    <a:pt x="424432" y="51948"/>
                  </a:lnTo>
                  <a:lnTo>
                    <a:pt x="447207" y="108222"/>
                  </a:lnTo>
                  <a:lnTo>
                    <a:pt x="466108" y="179934"/>
                  </a:lnTo>
                  <a:lnTo>
                    <a:pt x="469250" y="221222"/>
                  </a:lnTo>
                  <a:lnTo>
                    <a:pt x="468224" y="264663"/>
                  </a:lnTo>
                  <a:lnTo>
                    <a:pt x="463058" y="309155"/>
                  </a:lnTo>
                  <a:lnTo>
                    <a:pt x="453778" y="353597"/>
                  </a:lnTo>
                  <a:lnTo>
                    <a:pt x="440413" y="396889"/>
                  </a:lnTo>
                  <a:lnTo>
                    <a:pt x="422990" y="437929"/>
                  </a:lnTo>
                  <a:lnTo>
                    <a:pt x="401537" y="475615"/>
                  </a:lnTo>
                  <a:lnTo>
                    <a:pt x="376083" y="508847"/>
                  </a:lnTo>
                  <a:lnTo>
                    <a:pt x="346653" y="536522"/>
                  </a:lnTo>
                  <a:lnTo>
                    <a:pt x="313277" y="557541"/>
                  </a:lnTo>
                  <a:lnTo>
                    <a:pt x="275982" y="570802"/>
                  </a:lnTo>
                  <a:lnTo>
                    <a:pt x="234795" y="575203"/>
                  </a:lnTo>
                  <a:lnTo>
                    <a:pt x="193703" y="570151"/>
                  </a:lnTo>
                  <a:lnTo>
                    <a:pt x="156445" y="556496"/>
                  </a:lnTo>
                  <a:lnTo>
                    <a:pt x="123061" y="535298"/>
                  </a:lnTo>
                  <a:lnTo>
                    <a:pt x="93587" y="507622"/>
                  </a:lnTo>
                  <a:lnTo>
                    <a:pt x="68063" y="474529"/>
                  </a:lnTo>
                  <a:lnTo>
                    <a:pt x="46527" y="437082"/>
                  </a:lnTo>
                  <a:lnTo>
                    <a:pt x="29017" y="396342"/>
                  </a:lnTo>
                  <a:lnTo>
                    <a:pt x="15571" y="353373"/>
                  </a:lnTo>
                  <a:lnTo>
                    <a:pt x="6227" y="309236"/>
                  </a:lnTo>
                  <a:lnTo>
                    <a:pt x="1024" y="264994"/>
                  </a:lnTo>
                  <a:lnTo>
                    <a:pt x="0" y="221710"/>
                  </a:lnTo>
                  <a:lnTo>
                    <a:pt x="3192" y="180445"/>
                  </a:lnTo>
                  <a:lnTo>
                    <a:pt x="10641" y="142261"/>
                  </a:lnTo>
                  <a:lnTo>
                    <a:pt x="22383" y="108222"/>
                  </a:lnTo>
                  <a:lnTo>
                    <a:pt x="116088" y="149412"/>
                  </a:lnTo>
                  <a:lnTo>
                    <a:pt x="186716" y="151869"/>
                  </a:lnTo>
                  <a:lnTo>
                    <a:pt x="269720" y="105446"/>
                  </a:lnTo>
                  <a:lnTo>
                    <a:pt x="400553" y="0"/>
                  </a:lnTo>
                  <a:close/>
                </a:path>
              </a:pathLst>
            </a:custGeom>
            <a:ln w="38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14597152" y="8000211"/>
            <a:ext cx="1448435" cy="895985"/>
            <a:chOff x="14597152" y="8000211"/>
            <a:chExt cx="1448435" cy="895985"/>
          </a:xfrm>
        </p:grpSpPr>
        <p:sp>
          <p:nvSpPr>
            <p:cNvPr id="83" name="object 83"/>
            <p:cNvSpPr/>
            <p:nvPr/>
          </p:nvSpPr>
          <p:spPr>
            <a:xfrm>
              <a:off x="14714076" y="8024349"/>
              <a:ext cx="1214755" cy="764540"/>
            </a:xfrm>
            <a:custGeom>
              <a:avLst/>
              <a:gdLst/>
              <a:ahLst/>
              <a:cxnLst/>
              <a:rect l="l" t="t" r="r" b="b"/>
              <a:pathLst>
                <a:path w="1214755" h="764540">
                  <a:moveTo>
                    <a:pt x="1214262" y="764144"/>
                  </a:moveTo>
                  <a:lnTo>
                    <a:pt x="0" y="764144"/>
                  </a:lnTo>
                  <a:lnTo>
                    <a:pt x="0" y="79989"/>
                  </a:lnTo>
                  <a:lnTo>
                    <a:pt x="6312" y="48927"/>
                  </a:lnTo>
                  <a:lnTo>
                    <a:pt x="23498" y="23493"/>
                  </a:lnTo>
                  <a:lnTo>
                    <a:pt x="48932" y="6310"/>
                  </a:lnTo>
                  <a:lnTo>
                    <a:pt x="79989" y="0"/>
                  </a:lnTo>
                  <a:lnTo>
                    <a:pt x="1134273" y="0"/>
                  </a:lnTo>
                  <a:lnTo>
                    <a:pt x="1165335" y="6310"/>
                  </a:lnTo>
                  <a:lnTo>
                    <a:pt x="1190768" y="23493"/>
                  </a:lnTo>
                  <a:lnTo>
                    <a:pt x="1207952" y="48927"/>
                  </a:lnTo>
                  <a:lnTo>
                    <a:pt x="1214262" y="79989"/>
                  </a:lnTo>
                  <a:lnTo>
                    <a:pt x="1214262" y="764144"/>
                  </a:lnTo>
                  <a:close/>
                </a:path>
              </a:pathLst>
            </a:custGeom>
            <a:ln w="48274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4621289" y="8791638"/>
              <a:ext cx="1400175" cy="80645"/>
            </a:xfrm>
            <a:custGeom>
              <a:avLst/>
              <a:gdLst/>
              <a:ahLst/>
              <a:cxnLst/>
              <a:rect l="l" t="t" r="r" b="b"/>
              <a:pathLst>
                <a:path w="1400175" h="80645">
                  <a:moveTo>
                    <a:pt x="1224100" y="80026"/>
                  </a:moveTo>
                  <a:lnTo>
                    <a:pt x="175734" y="80026"/>
                  </a:lnTo>
                  <a:lnTo>
                    <a:pt x="136334" y="77510"/>
                  </a:lnTo>
                  <a:lnTo>
                    <a:pt x="98686" y="69225"/>
                  </a:lnTo>
                  <a:lnTo>
                    <a:pt x="63780" y="54068"/>
                  </a:lnTo>
                  <a:lnTo>
                    <a:pt x="32606" y="30935"/>
                  </a:lnTo>
                  <a:lnTo>
                    <a:pt x="0" y="0"/>
                  </a:lnTo>
                  <a:lnTo>
                    <a:pt x="1399835" y="0"/>
                  </a:lnTo>
                  <a:lnTo>
                    <a:pt x="1367242" y="30935"/>
                  </a:lnTo>
                  <a:lnTo>
                    <a:pt x="1336059" y="54068"/>
                  </a:lnTo>
                  <a:lnTo>
                    <a:pt x="1263496" y="77510"/>
                  </a:lnTo>
                  <a:lnTo>
                    <a:pt x="1224100" y="80026"/>
                  </a:lnTo>
                  <a:close/>
                </a:path>
              </a:pathLst>
            </a:custGeom>
            <a:ln w="48274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5305213" y="8068548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31990" y="15995"/>
                  </a:moveTo>
                  <a:lnTo>
                    <a:pt x="31990" y="24828"/>
                  </a:lnTo>
                  <a:lnTo>
                    <a:pt x="24828" y="31990"/>
                  </a:lnTo>
                  <a:lnTo>
                    <a:pt x="15995" y="31990"/>
                  </a:lnTo>
                  <a:lnTo>
                    <a:pt x="7149" y="31990"/>
                  </a:lnTo>
                  <a:lnTo>
                    <a:pt x="0" y="24828"/>
                  </a:lnTo>
                  <a:lnTo>
                    <a:pt x="0" y="15995"/>
                  </a:lnTo>
                  <a:lnTo>
                    <a:pt x="0" y="7162"/>
                  </a:lnTo>
                  <a:lnTo>
                    <a:pt x="7149" y="0"/>
                  </a:lnTo>
                  <a:lnTo>
                    <a:pt x="15995" y="0"/>
                  </a:lnTo>
                  <a:lnTo>
                    <a:pt x="24828" y="0"/>
                  </a:lnTo>
                  <a:lnTo>
                    <a:pt x="31990" y="7162"/>
                  </a:lnTo>
                  <a:lnTo>
                    <a:pt x="31990" y="15995"/>
                  </a:lnTo>
                  <a:close/>
                </a:path>
              </a:pathLst>
            </a:custGeom>
            <a:ln w="12565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4780584" y="8135551"/>
              <a:ext cx="1081405" cy="581660"/>
            </a:xfrm>
            <a:custGeom>
              <a:avLst/>
              <a:gdLst/>
              <a:ahLst/>
              <a:cxnLst/>
              <a:rect l="l" t="t" r="r" b="b"/>
              <a:pathLst>
                <a:path w="1081405" h="581659">
                  <a:moveTo>
                    <a:pt x="1081248" y="581448"/>
                  </a:moveTo>
                  <a:lnTo>
                    <a:pt x="0" y="581448"/>
                  </a:lnTo>
                  <a:lnTo>
                    <a:pt x="0" y="0"/>
                  </a:lnTo>
                  <a:lnTo>
                    <a:pt x="1081248" y="0"/>
                  </a:lnTo>
                  <a:lnTo>
                    <a:pt x="1081248" y="581448"/>
                  </a:lnTo>
                  <a:close/>
                </a:path>
              </a:pathLst>
            </a:custGeom>
            <a:ln w="19312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/>
          <p:nvPr/>
        </p:nvSpPr>
        <p:spPr>
          <a:xfrm>
            <a:off x="15013953" y="6943655"/>
            <a:ext cx="486409" cy="617220"/>
          </a:xfrm>
          <a:custGeom>
            <a:avLst/>
            <a:gdLst/>
            <a:ahLst/>
            <a:cxnLst/>
            <a:rect l="l" t="t" r="r" b="b"/>
            <a:pathLst>
              <a:path w="486409" h="617220">
                <a:moveTo>
                  <a:pt x="486384" y="308559"/>
                </a:moveTo>
                <a:lnTo>
                  <a:pt x="243192" y="465543"/>
                </a:lnTo>
                <a:lnTo>
                  <a:pt x="0" y="308559"/>
                </a:lnTo>
                <a:lnTo>
                  <a:pt x="0" y="460146"/>
                </a:lnTo>
                <a:lnTo>
                  <a:pt x="243192" y="617118"/>
                </a:lnTo>
                <a:lnTo>
                  <a:pt x="486384" y="460146"/>
                </a:lnTo>
                <a:lnTo>
                  <a:pt x="486384" y="308559"/>
                </a:lnTo>
                <a:close/>
              </a:path>
              <a:path w="486409" h="617220">
                <a:moveTo>
                  <a:pt x="486384" y="0"/>
                </a:moveTo>
                <a:lnTo>
                  <a:pt x="243192" y="156997"/>
                </a:lnTo>
                <a:lnTo>
                  <a:pt x="0" y="0"/>
                </a:lnTo>
                <a:lnTo>
                  <a:pt x="0" y="151587"/>
                </a:lnTo>
                <a:lnTo>
                  <a:pt x="243192" y="308559"/>
                </a:lnTo>
                <a:lnTo>
                  <a:pt x="486384" y="151587"/>
                </a:lnTo>
                <a:lnTo>
                  <a:pt x="486384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5918650" y="5215845"/>
            <a:ext cx="527050" cy="415925"/>
          </a:xfrm>
          <a:custGeom>
            <a:avLst/>
            <a:gdLst/>
            <a:ahLst/>
            <a:cxnLst/>
            <a:rect l="l" t="t" r="r" b="b"/>
            <a:pathLst>
              <a:path w="527050" h="415925">
                <a:moveTo>
                  <a:pt x="263486" y="207657"/>
                </a:moveTo>
                <a:lnTo>
                  <a:pt x="129438" y="0"/>
                </a:lnTo>
                <a:lnTo>
                  <a:pt x="0" y="0"/>
                </a:lnTo>
                <a:lnTo>
                  <a:pt x="134048" y="207657"/>
                </a:lnTo>
                <a:lnTo>
                  <a:pt x="0" y="415340"/>
                </a:lnTo>
                <a:lnTo>
                  <a:pt x="129438" y="415340"/>
                </a:lnTo>
                <a:lnTo>
                  <a:pt x="263486" y="207657"/>
                </a:lnTo>
                <a:close/>
              </a:path>
              <a:path w="527050" h="415925">
                <a:moveTo>
                  <a:pt x="526973" y="207657"/>
                </a:moveTo>
                <a:lnTo>
                  <a:pt x="392925" y="0"/>
                </a:lnTo>
                <a:lnTo>
                  <a:pt x="263486" y="0"/>
                </a:lnTo>
                <a:lnTo>
                  <a:pt x="397522" y="207657"/>
                </a:lnTo>
                <a:lnTo>
                  <a:pt x="263486" y="415340"/>
                </a:lnTo>
                <a:lnTo>
                  <a:pt x="392925" y="415340"/>
                </a:lnTo>
                <a:lnTo>
                  <a:pt x="526973" y="207657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9" name="object 89"/>
          <p:cNvGrpSpPr/>
          <p:nvPr/>
        </p:nvGrpSpPr>
        <p:grpSpPr>
          <a:xfrm>
            <a:off x="16893151" y="4653166"/>
            <a:ext cx="1081405" cy="1235075"/>
            <a:chOff x="16893151" y="4653166"/>
            <a:chExt cx="1081405" cy="1235075"/>
          </a:xfrm>
        </p:grpSpPr>
        <p:sp>
          <p:nvSpPr>
            <p:cNvPr id="90" name="object 90"/>
            <p:cNvSpPr/>
            <p:nvPr/>
          </p:nvSpPr>
          <p:spPr>
            <a:xfrm>
              <a:off x="16913733" y="4673748"/>
              <a:ext cx="1040130" cy="1193800"/>
            </a:xfrm>
            <a:custGeom>
              <a:avLst/>
              <a:gdLst/>
              <a:ahLst/>
              <a:cxnLst/>
              <a:rect l="l" t="t" r="r" b="b"/>
              <a:pathLst>
                <a:path w="1040130" h="1193800">
                  <a:moveTo>
                    <a:pt x="874063" y="754682"/>
                  </a:moveTo>
                  <a:lnTo>
                    <a:pt x="704648" y="693076"/>
                  </a:lnTo>
                  <a:lnTo>
                    <a:pt x="674356" y="684188"/>
                  </a:lnTo>
                  <a:lnTo>
                    <a:pt x="657239" y="676111"/>
                  </a:lnTo>
                  <a:lnTo>
                    <a:pt x="646980" y="664244"/>
                  </a:lnTo>
                  <a:lnTo>
                    <a:pt x="637262" y="643984"/>
                  </a:lnTo>
                  <a:lnTo>
                    <a:pt x="673437" y="605968"/>
                  </a:lnTo>
                  <a:lnTo>
                    <a:pt x="704641" y="560947"/>
                  </a:lnTo>
                  <a:lnTo>
                    <a:pt x="730392" y="511380"/>
                  </a:lnTo>
                  <a:lnTo>
                    <a:pt x="750208" y="459729"/>
                  </a:lnTo>
                  <a:lnTo>
                    <a:pt x="763604" y="408453"/>
                  </a:lnTo>
                  <a:lnTo>
                    <a:pt x="770100" y="360014"/>
                  </a:lnTo>
                  <a:lnTo>
                    <a:pt x="785858" y="352162"/>
                  </a:lnTo>
                  <a:lnTo>
                    <a:pt x="798010" y="340521"/>
                  </a:lnTo>
                  <a:lnTo>
                    <a:pt x="805831" y="325630"/>
                  </a:lnTo>
                  <a:lnTo>
                    <a:pt x="808599" y="308032"/>
                  </a:lnTo>
                  <a:lnTo>
                    <a:pt x="806374" y="292957"/>
                  </a:lnTo>
                  <a:lnTo>
                    <a:pt x="800901" y="279871"/>
                  </a:lnTo>
                  <a:lnTo>
                    <a:pt x="793984" y="269314"/>
                  </a:lnTo>
                  <a:lnTo>
                    <a:pt x="787427" y="261830"/>
                  </a:lnTo>
                  <a:lnTo>
                    <a:pt x="781221" y="212883"/>
                  </a:lnTo>
                  <a:lnTo>
                    <a:pt x="765035" y="170127"/>
                  </a:lnTo>
                  <a:lnTo>
                    <a:pt x="739052" y="133748"/>
                  </a:lnTo>
                  <a:lnTo>
                    <a:pt x="703456" y="103929"/>
                  </a:lnTo>
                  <a:lnTo>
                    <a:pt x="658434" y="80856"/>
                  </a:lnTo>
                  <a:lnTo>
                    <a:pt x="632716" y="47103"/>
                  </a:lnTo>
                  <a:lnTo>
                    <a:pt x="599959" y="21655"/>
                  </a:lnTo>
                  <a:lnTo>
                    <a:pt x="561788" y="5594"/>
                  </a:lnTo>
                  <a:lnTo>
                    <a:pt x="519829" y="0"/>
                  </a:lnTo>
                  <a:lnTo>
                    <a:pt x="477591" y="5594"/>
                  </a:lnTo>
                  <a:lnTo>
                    <a:pt x="438965" y="21655"/>
                  </a:lnTo>
                  <a:lnTo>
                    <a:pt x="406112" y="47103"/>
                  </a:lnTo>
                  <a:lnTo>
                    <a:pt x="381198" y="80856"/>
                  </a:lnTo>
                  <a:lnTo>
                    <a:pt x="337105" y="103929"/>
                  </a:lnTo>
                  <a:lnTo>
                    <a:pt x="301975" y="133748"/>
                  </a:lnTo>
                  <a:lnTo>
                    <a:pt x="275994" y="170127"/>
                  </a:lnTo>
                  <a:lnTo>
                    <a:pt x="259346" y="212883"/>
                  </a:lnTo>
                  <a:lnTo>
                    <a:pt x="252218" y="261830"/>
                  </a:lnTo>
                  <a:lnTo>
                    <a:pt x="245653" y="270131"/>
                  </a:lnTo>
                  <a:lnTo>
                    <a:pt x="238733" y="280596"/>
                  </a:lnTo>
                  <a:lnTo>
                    <a:pt x="233258" y="293229"/>
                  </a:lnTo>
                  <a:lnTo>
                    <a:pt x="231033" y="308032"/>
                  </a:lnTo>
                  <a:lnTo>
                    <a:pt x="234614" y="324549"/>
                  </a:lnTo>
                  <a:lnTo>
                    <a:pt x="243792" y="339079"/>
                  </a:lnTo>
                  <a:lnTo>
                    <a:pt x="256218" y="351080"/>
                  </a:lnTo>
                  <a:lnTo>
                    <a:pt x="269545" y="360014"/>
                  </a:lnTo>
                  <a:lnTo>
                    <a:pt x="275372" y="409125"/>
                  </a:lnTo>
                  <a:lnTo>
                    <a:pt x="288580" y="460589"/>
                  </a:lnTo>
                  <a:lnTo>
                    <a:pt x="308527" y="512106"/>
                  </a:lnTo>
                  <a:lnTo>
                    <a:pt x="334571" y="561377"/>
                  </a:lnTo>
                  <a:lnTo>
                    <a:pt x="366070" y="606102"/>
                  </a:lnTo>
                  <a:lnTo>
                    <a:pt x="402383" y="643984"/>
                  </a:lnTo>
                  <a:lnTo>
                    <a:pt x="392425" y="659265"/>
                  </a:lnTo>
                  <a:lnTo>
                    <a:pt x="376149" y="674547"/>
                  </a:lnTo>
                  <a:lnTo>
                    <a:pt x="356624" y="687301"/>
                  </a:lnTo>
                  <a:lnTo>
                    <a:pt x="336919" y="694998"/>
                  </a:lnTo>
                  <a:lnTo>
                    <a:pt x="165582" y="756605"/>
                  </a:lnTo>
                  <a:lnTo>
                    <a:pt x="119225" y="778006"/>
                  </a:lnTo>
                  <a:lnTo>
                    <a:pt x="79016" y="808445"/>
                  </a:lnTo>
                  <a:lnTo>
                    <a:pt x="45972" y="846371"/>
                  </a:lnTo>
                  <a:lnTo>
                    <a:pt x="21110" y="890233"/>
                  </a:lnTo>
                  <a:lnTo>
                    <a:pt x="5447" y="938480"/>
                  </a:lnTo>
                  <a:lnTo>
                    <a:pt x="0" y="989561"/>
                  </a:lnTo>
                  <a:lnTo>
                    <a:pt x="0" y="1193630"/>
                  </a:lnTo>
                  <a:lnTo>
                    <a:pt x="1039633" y="1193630"/>
                  </a:lnTo>
                  <a:lnTo>
                    <a:pt x="1039633" y="989561"/>
                  </a:lnTo>
                  <a:lnTo>
                    <a:pt x="1034187" y="938471"/>
                  </a:lnTo>
                  <a:lnTo>
                    <a:pt x="1018526" y="890162"/>
                  </a:lnTo>
                  <a:lnTo>
                    <a:pt x="993667" y="846131"/>
                  </a:lnTo>
                  <a:lnTo>
                    <a:pt x="960626" y="807876"/>
                  </a:lnTo>
                  <a:lnTo>
                    <a:pt x="920419" y="776894"/>
                  </a:lnTo>
                  <a:lnTo>
                    <a:pt x="874063" y="754682"/>
                  </a:lnTo>
                  <a:close/>
                </a:path>
              </a:pathLst>
            </a:custGeom>
            <a:ln w="41163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7183274" y="5033759"/>
              <a:ext cx="501015" cy="70485"/>
            </a:xfrm>
            <a:custGeom>
              <a:avLst/>
              <a:gdLst/>
              <a:ahLst/>
              <a:cxnLst/>
              <a:rect l="l" t="t" r="r" b="b"/>
              <a:pathLst>
                <a:path w="501015" h="70485">
                  <a:moveTo>
                    <a:pt x="0" y="0"/>
                  </a:moveTo>
                  <a:lnTo>
                    <a:pt x="148605" y="52860"/>
                  </a:lnTo>
                  <a:lnTo>
                    <a:pt x="250281" y="70480"/>
                  </a:lnTo>
                  <a:lnTo>
                    <a:pt x="351955" y="52860"/>
                  </a:lnTo>
                  <a:lnTo>
                    <a:pt x="500554" y="0"/>
                  </a:lnTo>
                </a:path>
              </a:pathLst>
            </a:custGeom>
            <a:ln w="41163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7316115" y="5317731"/>
              <a:ext cx="234950" cy="95885"/>
            </a:xfrm>
            <a:custGeom>
              <a:avLst/>
              <a:gdLst/>
              <a:ahLst/>
              <a:cxnLst/>
              <a:rect l="l" t="t" r="r" b="b"/>
              <a:pathLst>
                <a:path w="234950" h="95885">
                  <a:moveTo>
                    <a:pt x="0" y="0"/>
                  </a:moveTo>
                  <a:lnTo>
                    <a:pt x="69733" y="71526"/>
                  </a:lnTo>
                  <a:lnTo>
                    <a:pt x="117444" y="95368"/>
                  </a:lnTo>
                  <a:lnTo>
                    <a:pt x="165152" y="71526"/>
                  </a:lnTo>
                  <a:lnTo>
                    <a:pt x="234878" y="0"/>
                  </a:lnTo>
                </a:path>
              </a:pathLst>
            </a:custGeom>
            <a:ln w="41163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7277143" y="5374243"/>
              <a:ext cx="313055" cy="99060"/>
            </a:xfrm>
            <a:custGeom>
              <a:avLst/>
              <a:gdLst/>
              <a:ahLst/>
              <a:cxnLst/>
              <a:rect l="l" t="t" r="r" b="b"/>
              <a:pathLst>
                <a:path w="313055" h="99060">
                  <a:moveTo>
                    <a:pt x="0" y="0"/>
                  </a:moveTo>
                  <a:lnTo>
                    <a:pt x="61129" y="98522"/>
                  </a:lnTo>
                  <a:lnTo>
                    <a:pt x="251690" y="98522"/>
                  </a:lnTo>
                  <a:lnTo>
                    <a:pt x="312819" y="0"/>
                  </a:lnTo>
                </a:path>
              </a:pathLst>
            </a:custGeom>
            <a:ln w="41163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7134677" y="5663654"/>
              <a:ext cx="598170" cy="203835"/>
            </a:xfrm>
            <a:custGeom>
              <a:avLst/>
              <a:gdLst/>
              <a:ahLst/>
              <a:cxnLst/>
              <a:rect l="l" t="t" r="r" b="b"/>
              <a:pathLst>
                <a:path w="598169" h="203835">
                  <a:moveTo>
                    <a:pt x="515431" y="0"/>
                  </a:moveTo>
                  <a:lnTo>
                    <a:pt x="82326" y="0"/>
                  </a:lnTo>
                  <a:lnTo>
                    <a:pt x="50284" y="6468"/>
                  </a:lnTo>
                  <a:lnTo>
                    <a:pt x="24115" y="24110"/>
                  </a:lnTo>
                  <a:lnTo>
                    <a:pt x="6470" y="50278"/>
                  </a:lnTo>
                  <a:lnTo>
                    <a:pt x="0" y="82326"/>
                  </a:lnTo>
                  <a:lnTo>
                    <a:pt x="0" y="203729"/>
                  </a:lnTo>
                  <a:lnTo>
                    <a:pt x="597745" y="203729"/>
                  </a:lnTo>
                  <a:lnTo>
                    <a:pt x="597745" y="82326"/>
                  </a:lnTo>
                  <a:lnTo>
                    <a:pt x="591276" y="50278"/>
                  </a:lnTo>
                  <a:lnTo>
                    <a:pt x="573635" y="24110"/>
                  </a:lnTo>
                  <a:lnTo>
                    <a:pt x="547471" y="6468"/>
                  </a:lnTo>
                  <a:lnTo>
                    <a:pt x="515431" y="0"/>
                  </a:lnTo>
                  <a:close/>
                </a:path>
              </a:pathLst>
            </a:custGeom>
            <a:ln w="41163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7219755" y="5381778"/>
              <a:ext cx="0" cy="281940"/>
            </a:xfrm>
            <a:custGeom>
              <a:avLst/>
              <a:gdLst/>
              <a:ahLst/>
              <a:cxnLst/>
              <a:rect l="l" t="t" r="r" b="b"/>
              <a:pathLst>
                <a:path h="281939">
                  <a:moveTo>
                    <a:pt x="0" y="0"/>
                  </a:moveTo>
                  <a:lnTo>
                    <a:pt x="0" y="281872"/>
                  </a:lnTo>
                </a:path>
              </a:pathLst>
            </a:custGeom>
            <a:ln w="41163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7647347" y="5381778"/>
              <a:ext cx="0" cy="281940"/>
            </a:xfrm>
            <a:custGeom>
              <a:avLst/>
              <a:gdLst/>
              <a:ahLst/>
              <a:cxnLst/>
              <a:rect l="l" t="t" r="r" b="b"/>
              <a:pathLst>
                <a:path h="281939">
                  <a:moveTo>
                    <a:pt x="0" y="0"/>
                  </a:moveTo>
                  <a:lnTo>
                    <a:pt x="0" y="281872"/>
                  </a:lnTo>
                </a:path>
              </a:pathLst>
            </a:custGeom>
            <a:ln w="41163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96642" y="4891365"/>
              <a:ext cx="273816" cy="84449"/>
            </a:xfrm>
            <a:prstGeom prst="rect">
              <a:avLst/>
            </a:prstGeom>
          </p:spPr>
        </p:pic>
      </p:grpSp>
      <p:pic>
        <p:nvPicPr>
          <p:cNvPr id="98" name="object 9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26766" y="7364923"/>
            <a:ext cx="4334792" cy="2702254"/>
          </a:xfrm>
          <a:prstGeom prst="rect">
            <a:avLst/>
          </a:prstGeom>
        </p:spPr>
      </p:pic>
      <p:sp>
        <p:nvSpPr>
          <p:cNvPr id="99" name="object 99"/>
          <p:cNvSpPr txBox="1">
            <a:spLocks noGrp="1"/>
          </p:cNvSpPr>
          <p:nvPr>
            <p:ph type="sldNum" sz="quarter" idx="7"/>
          </p:nvPr>
        </p:nvSpPr>
        <p:spPr>
          <a:xfrm>
            <a:off x="18859619" y="10680275"/>
            <a:ext cx="314325" cy="2648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pc="25" dirty="0">
                <a:latin typeface="Century Gothic" panose="020B0502020202020204" pitchFamily="34" charset="0"/>
              </a:rPr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73774" y="0"/>
            <a:ext cx="8630325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21165" y="6572421"/>
            <a:ext cx="301625" cy="301625"/>
            <a:chOff x="1121165" y="6572421"/>
            <a:chExt cx="301625" cy="301625"/>
          </a:xfrm>
        </p:grpSpPr>
        <p:sp>
          <p:nvSpPr>
            <p:cNvPr id="4" name="object 4"/>
            <p:cNvSpPr/>
            <p:nvPr/>
          </p:nvSpPr>
          <p:spPr>
            <a:xfrm>
              <a:off x="1121165" y="6572421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150629" y="0"/>
                  </a:moveTo>
                  <a:lnTo>
                    <a:pt x="0" y="150642"/>
                  </a:lnTo>
                  <a:lnTo>
                    <a:pt x="150629" y="301272"/>
                  </a:lnTo>
                  <a:lnTo>
                    <a:pt x="186076" y="265826"/>
                  </a:lnTo>
                  <a:lnTo>
                    <a:pt x="150629" y="265826"/>
                  </a:lnTo>
                  <a:lnTo>
                    <a:pt x="35433" y="150642"/>
                  </a:lnTo>
                  <a:lnTo>
                    <a:pt x="150629" y="35446"/>
                  </a:lnTo>
                  <a:lnTo>
                    <a:pt x="186073" y="35446"/>
                  </a:lnTo>
                  <a:lnTo>
                    <a:pt x="150629" y="0"/>
                  </a:lnTo>
                  <a:close/>
                </a:path>
                <a:path w="301625" h="301625">
                  <a:moveTo>
                    <a:pt x="186073" y="35446"/>
                  </a:moveTo>
                  <a:lnTo>
                    <a:pt x="150629" y="35446"/>
                  </a:lnTo>
                  <a:lnTo>
                    <a:pt x="265826" y="150642"/>
                  </a:lnTo>
                  <a:lnTo>
                    <a:pt x="150629" y="265826"/>
                  </a:lnTo>
                  <a:lnTo>
                    <a:pt x="186076" y="265826"/>
                  </a:lnTo>
                  <a:lnTo>
                    <a:pt x="301259" y="150642"/>
                  </a:lnTo>
                  <a:lnTo>
                    <a:pt x="186073" y="3544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1049" y="6670396"/>
              <a:ext cx="70376" cy="10532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121165" y="8023229"/>
            <a:ext cx="301625" cy="301625"/>
            <a:chOff x="1121165" y="8023229"/>
            <a:chExt cx="301625" cy="301625"/>
          </a:xfrm>
        </p:grpSpPr>
        <p:sp>
          <p:nvSpPr>
            <p:cNvPr id="7" name="object 7"/>
            <p:cNvSpPr/>
            <p:nvPr/>
          </p:nvSpPr>
          <p:spPr>
            <a:xfrm>
              <a:off x="1121165" y="8023229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150629" y="0"/>
                  </a:moveTo>
                  <a:lnTo>
                    <a:pt x="0" y="150642"/>
                  </a:lnTo>
                  <a:lnTo>
                    <a:pt x="150629" y="301272"/>
                  </a:lnTo>
                  <a:lnTo>
                    <a:pt x="186076" y="265826"/>
                  </a:lnTo>
                  <a:lnTo>
                    <a:pt x="150629" y="265826"/>
                  </a:lnTo>
                  <a:lnTo>
                    <a:pt x="35433" y="150642"/>
                  </a:lnTo>
                  <a:lnTo>
                    <a:pt x="150629" y="35446"/>
                  </a:lnTo>
                  <a:lnTo>
                    <a:pt x="186073" y="35446"/>
                  </a:lnTo>
                  <a:lnTo>
                    <a:pt x="150629" y="0"/>
                  </a:lnTo>
                  <a:close/>
                </a:path>
                <a:path w="301625" h="301625">
                  <a:moveTo>
                    <a:pt x="186073" y="35446"/>
                  </a:moveTo>
                  <a:lnTo>
                    <a:pt x="150629" y="35446"/>
                  </a:lnTo>
                  <a:lnTo>
                    <a:pt x="265826" y="150642"/>
                  </a:lnTo>
                  <a:lnTo>
                    <a:pt x="150629" y="265826"/>
                  </a:lnTo>
                  <a:lnTo>
                    <a:pt x="186076" y="265826"/>
                  </a:lnTo>
                  <a:lnTo>
                    <a:pt x="301259" y="150642"/>
                  </a:lnTo>
                  <a:lnTo>
                    <a:pt x="186073" y="3544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1049" y="8121205"/>
              <a:ext cx="70376" cy="10532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876452" y="6572421"/>
            <a:ext cx="301625" cy="301625"/>
            <a:chOff x="5876452" y="6572421"/>
            <a:chExt cx="301625" cy="301625"/>
          </a:xfrm>
        </p:grpSpPr>
        <p:sp>
          <p:nvSpPr>
            <p:cNvPr id="10" name="object 10"/>
            <p:cNvSpPr/>
            <p:nvPr/>
          </p:nvSpPr>
          <p:spPr>
            <a:xfrm>
              <a:off x="5876452" y="6572421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150629" y="0"/>
                  </a:moveTo>
                  <a:lnTo>
                    <a:pt x="0" y="150642"/>
                  </a:lnTo>
                  <a:lnTo>
                    <a:pt x="150629" y="301272"/>
                  </a:lnTo>
                  <a:lnTo>
                    <a:pt x="186076" y="265826"/>
                  </a:lnTo>
                  <a:lnTo>
                    <a:pt x="150629" y="265826"/>
                  </a:lnTo>
                  <a:lnTo>
                    <a:pt x="35433" y="150642"/>
                  </a:lnTo>
                  <a:lnTo>
                    <a:pt x="150629" y="35446"/>
                  </a:lnTo>
                  <a:lnTo>
                    <a:pt x="186073" y="35446"/>
                  </a:lnTo>
                  <a:lnTo>
                    <a:pt x="150629" y="0"/>
                  </a:lnTo>
                  <a:close/>
                </a:path>
                <a:path w="301625" h="301625">
                  <a:moveTo>
                    <a:pt x="186073" y="35446"/>
                  </a:moveTo>
                  <a:lnTo>
                    <a:pt x="150629" y="35446"/>
                  </a:lnTo>
                  <a:lnTo>
                    <a:pt x="265826" y="150642"/>
                  </a:lnTo>
                  <a:lnTo>
                    <a:pt x="150629" y="265826"/>
                  </a:lnTo>
                  <a:lnTo>
                    <a:pt x="186076" y="265826"/>
                  </a:lnTo>
                  <a:lnTo>
                    <a:pt x="301259" y="150642"/>
                  </a:lnTo>
                  <a:lnTo>
                    <a:pt x="186073" y="3544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6349" y="6670396"/>
              <a:ext cx="70364" cy="10532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5876452" y="8023229"/>
            <a:ext cx="301625" cy="301625"/>
            <a:chOff x="5876452" y="8023229"/>
            <a:chExt cx="301625" cy="301625"/>
          </a:xfrm>
        </p:grpSpPr>
        <p:sp>
          <p:nvSpPr>
            <p:cNvPr id="13" name="object 13"/>
            <p:cNvSpPr/>
            <p:nvPr/>
          </p:nvSpPr>
          <p:spPr>
            <a:xfrm>
              <a:off x="5876452" y="8023229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150629" y="0"/>
                  </a:moveTo>
                  <a:lnTo>
                    <a:pt x="0" y="150642"/>
                  </a:lnTo>
                  <a:lnTo>
                    <a:pt x="150629" y="301272"/>
                  </a:lnTo>
                  <a:lnTo>
                    <a:pt x="186076" y="265826"/>
                  </a:lnTo>
                  <a:lnTo>
                    <a:pt x="150629" y="265826"/>
                  </a:lnTo>
                  <a:lnTo>
                    <a:pt x="35433" y="150642"/>
                  </a:lnTo>
                  <a:lnTo>
                    <a:pt x="150629" y="35446"/>
                  </a:lnTo>
                  <a:lnTo>
                    <a:pt x="186073" y="35446"/>
                  </a:lnTo>
                  <a:lnTo>
                    <a:pt x="150629" y="0"/>
                  </a:lnTo>
                  <a:close/>
                </a:path>
                <a:path w="301625" h="301625">
                  <a:moveTo>
                    <a:pt x="186073" y="35446"/>
                  </a:moveTo>
                  <a:lnTo>
                    <a:pt x="150629" y="35446"/>
                  </a:lnTo>
                  <a:lnTo>
                    <a:pt x="265826" y="150642"/>
                  </a:lnTo>
                  <a:lnTo>
                    <a:pt x="150629" y="265826"/>
                  </a:lnTo>
                  <a:lnTo>
                    <a:pt x="186076" y="265826"/>
                  </a:lnTo>
                  <a:lnTo>
                    <a:pt x="301259" y="150642"/>
                  </a:lnTo>
                  <a:lnTo>
                    <a:pt x="186073" y="3544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6349" y="8121205"/>
              <a:ext cx="70364" cy="10532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578989" y="6452505"/>
            <a:ext cx="4079875" cy="1203021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600" spc="1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INFORMED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790"/>
              </a:spcBef>
            </a:pP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Get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real-time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notifications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about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access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complete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history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activities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equipment.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8989" y="7909952"/>
            <a:ext cx="3639820" cy="951863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600" spc="1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ORGANIZED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790"/>
              </a:spcBef>
            </a:pP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Review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records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other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important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documents.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23381" y="6452279"/>
            <a:ext cx="3849370" cy="1203021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600" spc="1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CONVENIENT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790"/>
              </a:spcBef>
            </a:pP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Pay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bills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online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access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other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personalized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data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through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one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simple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performance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dashboard.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23381" y="7909726"/>
            <a:ext cx="4070350" cy="1203021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600" spc="1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MOBILE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790"/>
              </a:spcBef>
            </a:pP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Time-saving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tools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designed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keep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up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date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status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equipment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wherever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are.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93182" y="3858441"/>
            <a:ext cx="205740" cy="205740"/>
            <a:chOff x="793182" y="3858441"/>
            <a:chExt cx="205740" cy="205740"/>
          </a:xfrm>
        </p:grpSpPr>
        <p:sp>
          <p:nvSpPr>
            <p:cNvPr id="20" name="object 20"/>
            <p:cNvSpPr/>
            <p:nvPr/>
          </p:nvSpPr>
          <p:spPr>
            <a:xfrm>
              <a:off x="799464" y="3864724"/>
              <a:ext cx="193675" cy="193675"/>
            </a:xfrm>
            <a:custGeom>
              <a:avLst/>
              <a:gdLst/>
              <a:ahLst/>
              <a:cxnLst/>
              <a:rect l="l" t="t" r="r" b="b"/>
              <a:pathLst>
                <a:path w="193675" h="193675">
                  <a:moveTo>
                    <a:pt x="193137" y="193137"/>
                  </a:moveTo>
                  <a:lnTo>
                    <a:pt x="0" y="193137"/>
                  </a:lnTo>
                  <a:lnTo>
                    <a:pt x="0" y="0"/>
                  </a:lnTo>
                  <a:lnTo>
                    <a:pt x="193137" y="0"/>
                  </a:lnTo>
                  <a:lnTo>
                    <a:pt x="193137" y="193137"/>
                  </a:lnTo>
                  <a:close/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48347" y="3912291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4" h="95885">
                  <a:moveTo>
                    <a:pt x="95834" y="38404"/>
                  </a:moveTo>
                  <a:lnTo>
                    <a:pt x="57442" y="38404"/>
                  </a:lnTo>
                  <a:lnTo>
                    <a:pt x="57442" y="0"/>
                  </a:lnTo>
                  <a:lnTo>
                    <a:pt x="38417" y="0"/>
                  </a:lnTo>
                  <a:lnTo>
                    <a:pt x="38417" y="38404"/>
                  </a:lnTo>
                  <a:lnTo>
                    <a:pt x="0" y="38404"/>
                  </a:lnTo>
                  <a:lnTo>
                    <a:pt x="0" y="57429"/>
                  </a:lnTo>
                  <a:lnTo>
                    <a:pt x="38417" y="57429"/>
                  </a:lnTo>
                  <a:lnTo>
                    <a:pt x="38417" y="95834"/>
                  </a:lnTo>
                  <a:lnTo>
                    <a:pt x="57442" y="95834"/>
                  </a:lnTo>
                  <a:lnTo>
                    <a:pt x="57442" y="57429"/>
                  </a:lnTo>
                  <a:lnTo>
                    <a:pt x="95834" y="57429"/>
                  </a:lnTo>
                  <a:lnTo>
                    <a:pt x="95834" y="3840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76787" y="2672672"/>
            <a:ext cx="5289561" cy="35232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28164">
              <a:lnSpc>
                <a:spcPct val="101800"/>
              </a:lnSpc>
              <a:spcBef>
                <a:spcPts val="90"/>
              </a:spcBef>
            </a:pPr>
            <a:r>
              <a:rPr sz="1600" b="1" spc="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SIMPLIFY </a:t>
            </a:r>
            <a:r>
              <a:rPr sz="1600" b="1" spc="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DAILY </a:t>
            </a:r>
            <a:r>
              <a:rPr sz="1600" b="1" spc="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TASKS </a:t>
            </a:r>
            <a:r>
              <a:rPr sz="160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b="1" spc="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HELP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MANAGE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ENTIRE </a:t>
            </a:r>
            <a:r>
              <a:rPr sz="1600" b="1" spc="-509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PORTFOLIO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361315" marR="1875155">
              <a:lnSpc>
                <a:spcPct val="102600"/>
              </a:lnSpc>
            </a:pPr>
            <a:endParaRPr lang="es-MX" sz="1600" b="1" spc="95" dirty="0">
              <a:solidFill>
                <a:srgbClr val="D29F53"/>
              </a:solidFill>
              <a:latin typeface="Century Gothic" panose="020B0502020202020204" pitchFamily="34" charset="0"/>
              <a:cs typeface="Trebuchet MS"/>
            </a:endParaRPr>
          </a:p>
          <a:p>
            <a:pPr marL="361315" marR="1875155">
              <a:lnSpc>
                <a:spcPct val="102600"/>
              </a:lnSpc>
            </a:pPr>
            <a:r>
              <a:rPr sz="1600" b="1" spc="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OUR </a:t>
            </a:r>
            <a:r>
              <a:rPr sz="160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CUSTOMER </a:t>
            </a:r>
            <a:r>
              <a:rPr sz="1600" b="1" spc="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INTERFACE, </a:t>
            </a:r>
            <a:r>
              <a:rPr sz="1600" b="1" spc="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REDESIGNED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WITH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14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NEEDS </a:t>
            </a:r>
            <a:r>
              <a:rPr sz="1600" b="1" spc="-3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0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MIND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356235" marR="5080">
              <a:lnSpc>
                <a:spcPct val="101800"/>
              </a:lnSpc>
            </a:pP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eService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customer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portal,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accessible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anytime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from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computer,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tablet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mobile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device.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 </a:t>
            </a:r>
            <a:r>
              <a:rPr sz="1600" spc="-9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it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manage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entire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elevator,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escalator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moving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walkway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portfolio.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It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has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been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designed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simplify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daily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tasks.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776824" y="1733609"/>
            <a:ext cx="2264825" cy="59118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70" dirty="0">
                <a:latin typeface="Georgia" panose="02040502050405020303" pitchFamily="18" charset="0"/>
              </a:rPr>
              <a:t>eService</a:t>
            </a:r>
          </a:p>
        </p:txBody>
      </p:sp>
      <p:sp>
        <p:nvSpPr>
          <p:cNvPr id="24" name="object 24"/>
          <p:cNvSpPr/>
          <p:nvPr/>
        </p:nvSpPr>
        <p:spPr>
          <a:xfrm>
            <a:off x="789525" y="2442685"/>
            <a:ext cx="547370" cy="33655"/>
          </a:xfrm>
          <a:custGeom>
            <a:avLst/>
            <a:gdLst/>
            <a:ahLst/>
            <a:cxnLst/>
            <a:rect l="l" t="t" r="r" b="b"/>
            <a:pathLst>
              <a:path w="547369" h="33655">
                <a:moveTo>
                  <a:pt x="546793" y="0"/>
                </a:moveTo>
                <a:lnTo>
                  <a:pt x="0" y="0"/>
                </a:lnTo>
                <a:lnTo>
                  <a:pt x="0" y="33134"/>
                </a:lnTo>
                <a:lnTo>
                  <a:pt x="546793" y="33134"/>
                </a:lnTo>
                <a:lnTo>
                  <a:pt x="546793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45276" y="2949948"/>
            <a:ext cx="4118199" cy="2883681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7270578" y="54282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48"/>
                </a:moveTo>
                <a:lnTo>
                  <a:pt x="605497" y="265645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42"/>
                </a:lnTo>
                <a:lnTo>
                  <a:pt x="563067" y="138899"/>
                </a:lnTo>
                <a:lnTo>
                  <a:pt x="538683" y="104178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47"/>
                </a:lnTo>
                <a:lnTo>
                  <a:pt x="423557" y="22123"/>
                </a:lnTo>
                <a:lnTo>
                  <a:pt x="423557" y="314248"/>
                </a:lnTo>
                <a:lnTo>
                  <a:pt x="415658" y="382714"/>
                </a:lnTo>
                <a:lnTo>
                  <a:pt x="395097" y="429996"/>
                </a:lnTo>
                <a:lnTo>
                  <a:pt x="366547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29996"/>
                </a:lnTo>
                <a:lnTo>
                  <a:pt x="192760" y="382714"/>
                </a:lnTo>
                <a:lnTo>
                  <a:pt x="184848" y="314248"/>
                </a:lnTo>
                <a:lnTo>
                  <a:pt x="192760" y="245833"/>
                </a:lnTo>
                <a:lnTo>
                  <a:pt x="213334" y="198577"/>
                </a:lnTo>
                <a:lnTo>
                  <a:pt x="241896" y="169049"/>
                </a:lnTo>
                <a:lnTo>
                  <a:pt x="273773" y="153847"/>
                </a:lnTo>
                <a:lnTo>
                  <a:pt x="304241" y="149542"/>
                </a:lnTo>
                <a:lnTo>
                  <a:pt x="334695" y="153847"/>
                </a:lnTo>
                <a:lnTo>
                  <a:pt x="366547" y="169049"/>
                </a:lnTo>
                <a:lnTo>
                  <a:pt x="395097" y="198577"/>
                </a:lnTo>
                <a:lnTo>
                  <a:pt x="415658" y="245833"/>
                </a:lnTo>
                <a:lnTo>
                  <a:pt x="423557" y="314248"/>
                </a:lnTo>
                <a:lnTo>
                  <a:pt x="423557" y="22123"/>
                </a:lnTo>
                <a:lnTo>
                  <a:pt x="397332" y="12522"/>
                </a:lnTo>
                <a:lnTo>
                  <a:pt x="352425" y="3187"/>
                </a:lnTo>
                <a:lnTo>
                  <a:pt x="304241" y="0"/>
                </a:lnTo>
                <a:lnTo>
                  <a:pt x="256057" y="3187"/>
                </a:lnTo>
                <a:lnTo>
                  <a:pt x="211150" y="12522"/>
                </a:lnTo>
                <a:lnTo>
                  <a:pt x="169786" y="27647"/>
                </a:lnTo>
                <a:lnTo>
                  <a:pt x="132257" y="48209"/>
                </a:lnTo>
                <a:lnTo>
                  <a:pt x="98831" y="73837"/>
                </a:lnTo>
                <a:lnTo>
                  <a:pt x="69786" y="104178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45"/>
                </a:lnTo>
                <a:lnTo>
                  <a:pt x="0" y="314248"/>
                </a:lnTo>
                <a:lnTo>
                  <a:pt x="2971" y="362889"/>
                </a:lnTo>
                <a:lnTo>
                  <a:pt x="11722" y="408584"/>
                </a:lnTo>
                <a:lnTo>
                  <a:pt x="25946" y="450977"/>
                </a:lnTo>
                <a:lnTo>
                  <a:pt x="45402" y="489712"/>
                </a:lnTo>
                <a:lnTo>
                  <a:pt x="69786" y="524433"/>
                </a:lnTo>
                <a:lnTo>
                  <a:pt x="98831" y="554799"/>
                </a:lnTo>
                <a:lnTo>
                  <a:pt x="132257" y="580428"/>
                </a:lnTo>
                <a:lnTo>
                  <a:pt x="169786" y="600989"/>
                </a:lnTo>
                <a:lnTo>
                  <a:pt x="211150" y="616102"/>
                </a:lnTo>
                <a:lnTo>
                  <a:pt x="256057" y="625436"/>
                </a:lnTo>
                <a:lnTo>
                  <a:pt x="304241" y="628637"/>
                </a:lnTo>
                <a:lnTo>
                  <a:pt x="352425" y="625436"/>
                </a:lnTo>
                <a:lnTo>
                  <a:pt x="397332" y="616102"/>
                </a:lnTo>
                <a:lnTo>
                  <a:pt x="438683" y="600989"/>
                </a:lnTo>
                <a:lnTo>
                  <a:pt x="476211" y="580428"/>
                </a:lnTo>
                <a:lnTo>
                  <a:pt x="509638" y="554799"/>
                </a:lnTo>
                <a:lnTo>
                  <a:pt x="538683" y="524433"/>
                </a:lnTo>
                <a:lnTo>
                  <a:pt x="563067" y="489712"/>
                </a:lnTo>
                <a:lnTo>
                  <a:pt x="568426" y="479031"/>
                </a:lnTo>
                <a:lnTo>
                  <a:pt x="582523" y="450977"/>
                </a:lnTo>
                <a:lnTo>
                  <a:pt x="596747" y="408584"/>
                </a:lnTo>
                <a:lnTo>
                  <a:pt x="605497" y="362889"/>
                </a:lnTo>
                <a:lnTo>
                  <a:pt x="608469" y="314248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49"/>
                </a:lnTo>
                <a:lnTo>
                  <a:pt x="1350137" y="614349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65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80"/>
                </a:lnTo>
                <a:lnTo>
                  <a:pt x="1692071" y="233045"/>
                </a:lnTo>
                <a:lnTo>
                  <a:pt x="1637030" y="218186"/>
                </a:lnTo>
                <a:lnTo>
                  <a:pt x="1597266" y="199707"/>
                </a:lnTo>
                <a:lnTo>
                  <a:pt x="1580565" y="173126"/>
                </a:lnTo>
                <a:lnTo>
                  <a:pt x="1587398" y="152628"/>
                </a:lnTo>
                <a:lnTo>
                  <a:pt x="1604314" y="140347"/>
                </a:lnTo>
                <a:lnTo>
                  <a:pt x="1625955" y="134366"/>
                </a:lnTo>
                <a:lnTo>
                  <a:pt x="1646961" y="132803"/>
                </a:lnTo>
                <a:lnTo>
                  <a:pt x="1661198" y="133629"/>
                </a:lnTo>
                <a:lnTo>
                  <a:pt x="1701546" y="147916"/>
                </a:lnTo>
                <a:lnTo>
                  <a:pt x="1723555" y="180187"/>
                </a:lnTo>
                <a:lnTo>
                  <a:pt x="1723415" y="195808"/>
                </a:lnTo>
                <a:lnTo>
                  <a:pt x="1898281" y="195808"/>
                </a:lnTo>
                <a:lnTo>
                  <a:pt x="1891411" y="145415"/>
                </a:lnTo>
                <a:lnTo>
                  <a:pt x="1875320" y="103517"/>
                </a:lnTo>
                <a:lnTo>
                  <a:pt x="1851152" y="69583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33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80"/>
                </a:lnTo>
                <a:lnTo>
                  <a:pt x="1449730" y="74650"/>
                </a:lnTo>
                <a:lnTo>
                  <a:pt x="1426159" y="108851"/>
                </a:lnTo>
                <a:lnTo>
                  <a:pt x="1411033" y="149999"/>
                </a:lnTo>
                <a:lnTo>
                  <a:pt x="1405699" y="198323"/>
                </a:lnTo>
                <a:lnTo>
                  <a:pt x="1411986" y="244678"/>
                </a:lnTo>
                <a:lnTo>
                  <a:pt x="1429423" y="281063"/>
                </a:lnTo>
                <a:lnTo>
                  <a:pt x="1455877" y="309156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65"/>
                </a:lnTo>
                <a:lnTo>
                  <a:pt x="1609128" y="372325"/>
                </a:lnTo>
                <a:lnTo>
                  <a:pt x="1672983" y="391109"/>
                </a:lnTo>
                <a:lnTo>
                  <a:pt x="1712645" y="406146"/>
                </a:lnTo>
                <a:lnTo>
                  <a:pt x="1732915" y="421500"/>
                </a:lnTo>
                <a:lnTo>
                  <a:pt x="1738604" y="441248"/>
                </a:lnTo>
                <a:lnTo>
                  <a:pt x="1730908" y="468566"/>
                </a:lnTo>
                <a:lnTo>
                  <a:pt x="1711693" y="485241"/>
                </a:lnTo>
                <a:lnTo>
                  <a:pt x="1686814" y="493560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192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96"/>
                </a:lnTo>
                <a:lnTo>
                  <a:pt x="1408379" y="517144"/>
                </a:lnTo>
                <a:lnTo>
                  <a:pt x="1436281" y="553770"/>
                </a:lnTo>
                <a:lnTo>
                  <a:pt x="1470571" y="581520"/>
                </a:lnTo>
                <a:lnTo>
                  <a:pt x="1508633" y="601599"/>
                </a:lnTo>
                <a:lnTo>
                  <a:pt x="1547825" y="615162"/>
                </a:lnTo>
                <a:lnTo>
                  <a:pt x="1585556" y="623392"/>
                </a:lnTo>
                <a:lnTo>
                  <a:pt x="1646085" y="628561"/>
                </a:lnTo>
                <a:lnTo>
                  <a:pt x="1690789" y="626630"/>
                </a:lnTo>
                <a:lnTo>
                  <a:pt x="1734985" y="620496"/>
                </a:lnTo>
                <a:lnTo>
                  <a:pt x="1777390" y="609714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28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61173" y="693667"/>
            <a:ext cx="781685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eService</a:t>
            </a:r>
            <a:endParaRPr sz="14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801" y="1113150"/>
            <a:ext cx="3310890" cy="0"/>
          </a:xfrm>
          <a:custGeom>
            <a:avLst/>
            <a:gdLst/>
            <a:ahLst/>
            <a:cxnLst/>
            <a:rect l="l" t="t" r="r" b="b"/>
            <a:pathLst>
              <a:path w="3310890">
                <a:moveTo>
                  <a:pt x="3310504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760743" y="10571715"/>
            <a:ext cx="512445" cy="512445"/>
          </a:xfrm>
          <a:custGeom>
            <a:avLst/>
            <a:gdLst/>
            <a:ahLst/>
            <a:cxnLst/>
            <a:rect l="l" t="t" r="r" b="b"/>
            <a:pathLst>
              <a:path w="512444" h="512445">
                <a:moveTo>
                  <a:pt x="511988" y="0"/>
                </a:moveTo>
                <a:lnTo>
                  <a:pt x="0" y="0"/>
                </a:lnTo>
                <a:lnTo>
                  <a:pt x="0" y="511988"/>
                </a:lnTo>
                <a:lnTo>
                  <a:pt x="511988" y="511988"/>
                </a:lnTo>
                <a:lnTo>
                  <a:pt x="511988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3870" y="10827715"/>
            <a:ext cx="17562195" cy="0"/>
          </a:xfrm>
          <a:custGeom>
            <a:avLst/>
            <a:gdLst/>
            <a:ahLst/>
            <a:cxnLst/>
            <a:rect l="l" t="t" r="r" b="b"/>
            <a:pathLst>
              <a:path w="17562195">
                <a:moveTo>
                  <a:pt x="17561911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xfrm>
            <a:off x="18859619" y="10680275"/>
            <a:ext cx="314325" cy="2648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pc="25" dirty="0">
                <a:latin typeface="Century Gothic" panose="020B0502020202020204" pitchFamily="34" charset="0"/>
              </a:rPr>
              <a:t>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73774" y="0"/>
            <a:ext cx="8630325" cy="1130855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386714" y="3334753"/>
            <a:ext cx="340995" cy="340995"/>
            <a:chOff x="1386714" y="3334753"/>
            <a:chExt cx="340995" cy="340995"/>
          </a:xfrm>
        </p:grpSpPr>
        <p:sp>
          <p:nvSpPr>
            <p:cNvPr id="4" name="object 4"/>
            <p:cNvSpPr/>
            <p:nvPr/>
          </p:nvSpPr>
          <p:spPr>
            <a:xfrm>
              <a:off x="1386714" y="3334753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357" y="0"/>
                  </a:moveTo>
                  <a:lnTo>
                    <a:pt x="0" y="170382"/>
                  </a:lnTo>
                  <a:lnTo>
                    <a:pt x="170357" y="340751"/>
                  </a:lnTo>
                  <a:lnTo>
                    <a:pt x="210455" y="300656"/>
                  </a:lnTo>
                  <a:lnTo>
                    <a:pt x="170357" y="300656"/>
                  </a:lnTo>
                  <a:lnTo>
                    <a:pt x="40082" y="170382"/>
                  </a:lnTo>
                  <a:lnTo>
                    <a:pt x="170357" y="40095"/>
                  </a:lnTo>
                  <a:lnTo>
                    <a:pt x="210452" y="40095"/>
                  </a:lnTo>
                  <a:lnTo>
                    <a:pt x="170357" y="0"/>
                  </a:lnTo>
                  <a:close/>
                </a:path>
                <a:path w="340994" h="340995">
                  <a:moveTo>
                    <a:pt x="210452" y="40095"/>
                  </a:moveTo>
                  <a:lnTo>
                    <a:pt x="170357" y="40095"/>
                  </a:lnTo>
                  <a:lnTo>
                    <a:pt x="300644" y="170382"/>
                  </a:lnTo>
                  <a:lnTo>
                    <a:pt x="170357" y="300656"/>
                  </a:lnTo>
                  <a:lnTo>
                    <a:pt x="210455" y="300656"/>
                  </a:lnTo>
                  <a:lnTo>
                    <a:pt x="340739" y="170382"/>
                  </a:lnTo>
                  <a:lnTo>
                    <a:pt x="210452" y="40095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1476" y="3445571"/>
              <a:ext cx="79599" cy="119116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386714" y="3944382"/>
            <a:ext cx="340995" cy="340995"/>
            <a:chOff x="1386714" y="3944382"/>
            <a:chExt cx="340995" cy="340995"/>
          </a:xfrm>
        </p:grpSpPr>
        <p:sp>
          <p:nvSpPr>
            <p:cNvPr id="7" name="object 7"/>
            <p:cNvSpPr/>
            <p:nvPr/>
          </p:nvSpPr>
          <p:spPr>
            <a:xfrm>
              <a:off x="1386714" y="3944382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357" y="0"/>
                  </a:moveTo>
                  <a:lnTo>
                    <a:pt x="0" y="170382"/>
                  </a:lnTo>
                  <a:lnTo>
                    <a:pt x="170357" y="340751"/>
                  </a:lnTo>
                  <a:lnTo>
                    <a:pt x="210455" y="300656"/>
                  </a:lnTo>
                  <a:lnTo>
                    <a:pt x="170357" y="300656"/>
                  </a:lnTo>
                  <a:lnTo>
                    <a:pt x="40082" y="170382"/>
                  </a:lnTo>
                  <a:lnTo>
                    <a:pt x="170357" y="40095"/>
                  </a:lnTo>
                  <a:lnTo>
                    <a:pt x="210452" y="40095"/>
                  </a:lnTo>
                  <a:lnTo>
                    <a:pt x="170357" y="0"/>
                  </a:lnTo>
                  <a:close/>
                </a:path>
                <a:path w="340994" h="340995">
                  <a:moveTo>
                    <a:pt x="210452" y="40095"/>
                  </a:moveTo>
                  <a:lnTo>
                    <a:pt x="170357" y="40095"/>
                  </a:lnTo>
                  <a:lnTo>
                    <a:pt x="300644" y="170382"/>
                  </a:lnTo>
                  <a:lnTo>
                    <a:pt x="170357" y="300656"/>
                  </a:lnTo>
                  <a:lnTo>
                    <a:pt x="210455" y="300656"/>
                  </a:lnTo>
                  <a:lnTo>
                    <a:pt x="340739" y="170382"/>
                  </a:lnTo>
                  <a:lnTo>
                    <a:pt x="210452" y="40095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1476" y="4055200"/>
              <a:ext cx="79599" cy="11911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386714" y="4341950"/>
            <a:ext cx="340995" cy="340995"/>
            <a:chOff x="1386714" y="4341950"/>
            <a:chExt cx="340995" cy="340995"/>
          </a:xfrm>
        </p:grpSpPr>
        <p:sp>
          <p:nvSpPr>
            <p:cNvPr id="10" name="object 10"/>
            <p:cNvSpPr/>
            <p:nvPr/>
          </p:nvSpPr>
          <p:spPr>
            <a:xfrm>
              <a:off x="1386714" y="4341950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357" y="0"/>
                  </a:moveTo>
                  <a:lnTo>
                    <a:pt x="0" y="170382"/>
                  </a:lnTo>
                  <a:lnTo>
                    <a:pt x="170357" y="340751"/>
                  </a:lnTo>
                  <a:lnTo>
                    <a:pt x="210455" y="300656"/>
                  </a:lnTo>
                  <a:lnTo>
                    <a:pt x="170357" y="300656"/>
                  </a:lnTo>
                  <a:lnTo>
                    <a:pt x="40082" y="170382"/>
                  </a:lnTo>
                  <a:lnTo>
                    <a:pt x="170357" y="40095"/>
                  </a:lnTo>
                  <a:lnTo>
                    <a:pt x="210452" y="40095"/>
                  </a:lnTo>
                  <a:lnTo>
                    <a:pt x="170357" y="0"/>
                  </a:lnTo>
                  <a:close/>
                </a:path>
                <a:path w="340994" h="340995">
                  <a:moveTo>
                    <a:pt x="210452" y="40095"/>
                  </a:moveTo>
                  <a:lnTo>
                    <a:pt x="170357" y="40095"/>
                  </a:lnTo>
                  <a:lnTo>
                    <a:pt x="300644" y="170382"/>
                  </a:lnTo>
                  <a:lnTo>
                    <a:pt x="170357" y="300656"/>
                  </a:lnTo>
                  <a:lnTo>
                    <a:pt x="210455" y="300656"/>
                  </a:lnTo>
                  <a:lnTo>
                    <a:pt x="340739" y="170382"/>
                  </a:lnTo>
                  <a:lnTo>
                    <a:pt x="210452" y="40095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1476" y="4452768"/>
              <a:ext cx="79599" cy="119116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386714" y="4739516"/>
            <a:ext cx="340995" cy="340995"/>
            <a:chOff x="1386714" y="4739516"/>
            <a:chExt cx="340995" cy="340995"/>
          </a:xfrm>
        </p:grpSpPr>
        <p:sp>
          <p:nvSpPr>
            <p:cNvPr id="13" name="object 13"/>
            <p:cNvSpPr/>
            <p:nvPr/>
          </p:nvSpPr>
          <p:spPr>
            <a:xfrm>
              <a:off x="1386714" y="4739516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357" y="0"/>
                  </a:moveTo>
                  <a:lnTo>
                    <a:pt x="0" y="170382"/>
                  </a:lnTo>
                  <a:lnTo>
                    <a:pt x="170357" y="340751"/>
                  </a:lnTo>
                  <a:lnTo>
                    <a:pt x="210455" y="300656"/>
                  </a:lnTo>
                  <a:lnTo>
                    <a:pt x="170357" y="300656"/>
                  </a:lnTo>
                  <a:lnTo>
                    <a:pt x="40082" y="170382"/>
                  </a:lnTo>
                  <a:lnTo>
                    <a:pt x="170357" y="40095"/>
                  </a:lnTo>
                  <a:lnTo>
                    <a:pt x="210452" y="40095"/>
                  </a:lnTo>
                  <a:lnTo>
                    <a:pt x="170357" y="0"/>
                  </a:lnTo>
                  <a:close/>
                </a:path>
                <a:path w="340994" h="340995">
                  <a:moveTo>
                    <a:pt x="210452" y="40095"/>
                  </a:moveTo>
                  <a:lnTo>
                    <a:pt x="170357" y="40095"/>
                  </a:lnTo>
                  <a:lnTo>
                    <a:pt x="300644" y="170382"/>
                  </a:lnTo>
                  <a:lnTo>
                    <a:pt x="170357" y="300656"/>
                  </a:lnTo>
                  <a:lnTo>
                    <a:pt x="210455" y="300656"/>
                  </a:lnTo>
                  <a:lnTo>
                    <a:pt x="340739" y="170382"/>
                  </a:lnTo>
                  <a:lnTo>
                    <a:pt x="210452" y="40095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1476" y="4850334"/>
              <a:ext cx="79599" cy="119116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386714" y="5137082"/>
            <a:ext cx="340995" cy="340995"/>
            <a:chOff x="1386714" y="5137082"/>
            <a:chExt cx="340995" cy="340995"/>
          </a:xfrm>
        </p:grpSpPr>
        <p:sp>
          <p:nvSpPr>
            <p:cNvPr id="16" name="object 16"/>
            <p:cNvSpPr/>
            <p:nvPr/>
          </p:nvSpPr>
          <p:spPr>
            <a:xfrm>
              <a:off x="1386714" y="5137082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357" y="0"/>
                  </a:moveTo>
                  <a:lnTo>
                    <a:pt x="0" y="170382"/>
                  </a:lnTo>
                  <a:lnTo>
                    <a:pt x="170357" y="340751"/>
                  </a:lnTo>
                  <a:lnTo>
                    <a:pt x="210455" y="300656"/>
                  </a:lnTo>
                  <a:lnTo>
                    <a:pt x="170357" y="300656"/>
                  </a:lnTo>
                  <a:lnTo>
                    <a:pt x="40082" y="170382"/>
                  </a:lnTo>
                  <a:lnTo>
                    <a:pt x="170357" y="40095"/>
                  </a:lnTo>
                  <a:lnTo>
                    <a:pt x="210452" y="40095"/>
                  </a:lnTo>
                  <a:lnTo>
                    <a:pt x="170357" y="0"/>
                  </a:lnTo>
                  <a:close/>
                </a:path>
                <a:path w="340994" h="340995">
                  <a:moveTo>
                    <a:pt x="210452" y="40095"/>
                  </a:moveTo>
                  <a:lnTo>
                    <a:pt x="170357" y="40095"/>
                  </a:lnTo>
                  <a:lnTo>
                    <a:pt x="300644" y="170382"/>
                  </a:lnTo>
                  <a:lnTo>
                    <a:pt x="170357" y="300656"/>
                  </a:lnTo>
                  <a:lnTo>
                    <a:pt x="210455" y="300656"/>
                  </a:lnTo>
                  <a:lnTo>
                    <a:pt x="340739" y="170382"/>
                  </a:lnTo>
                  <a:lnTo>
                    <a:pt x="210452" y="40095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1476" y="5247900"/>
              <a:ext cx="79599" cy="119116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799376" y="1642781"/>
            <a:ext cx="205740" cy="205740"/>
            <a:chOff x="799376" y="1642781"/>
            <a:chExt cx="205740" cy="205740"/>
          </a:xfrm>
        </p:grpSpPr>
        <p:sp>
          <p:nvSpPr>
            <p:cNvPr id="19" name="object 19"/>
            <p:cNvSpPr/>
            <p:nvPr/>
          </p:nvSpPr>
          <p:spPr>
            <a:xfrm>
              <a:off x="805659" y="1649064"/>
              <a:ext cx="193675" cy="193675"/>
            </a:xfrm>
            <a:custGeom>
              <a:avLst/>
              <a:gdLst/>
              <a:ahLst/>
              <a:cxnLst/>
              <a:rect l="l" t="t" r="r" b="b"/>
              <a:pathLst>
                <a:path w="193675" h="193675">
                  <a:moveTo>
                    <a:pt x="193125" y="193137"/>
                  </a:moveTo>
                  <a:lnTo>
                    <a:pt x="0" y="193137"/>
                  </a:lnTo>
                  <a:lnTo>
                    <a:pt x="0" y="0"/>
                  </a:lnTo>
                  <a:lnTo>
                    <a:pt x="193125" y="0"/>
                  </a:lnTo>
                  <a:lnTo>
                    <a:pt x="193125" y="193137"/>
                  </a:lnTo>
                  <a:close/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54544" y="1696624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4" h="95885">
                  <a:moveTo>
                    <a:pt x="95834" y="38404"/>
                  </a:moveTo>
                  <a:lnTo>
                    <a:pt x="57416" y="38404"/>
                  </a:lnTo>
                  <a:lnTo>
                    <a:pt x="57416" y="0"/>
                  </a:lnTo>
                  <a:lnTo>
                    <a:pt x="38392" y="0"/>
                  </a:lnTo>
                  <a:lnTo>
                    <a:pt x="38392" y="38404"/>
                  </a:lnTo>
                  <a:lnTo>
                    <a:pt x="0" y="38404"/>
                  </a:lnTo>
                  <a:lnTo>
                    <a:pt x="0" y="57429"/>
                  </a:lnTo>
                  <a:lnTo>
                    <a:pt x="38392" y="57429"/>
                  </a:lnTo>
                  <a:lnTo>
                    <a:pt x="38392" y="95834"/>
                  </a:lnTo>
                  <a:lnTo>
                    <a:pt x="57416" y="95834"/>
                  </a:lnTo>
                  <a:lnTo>
                    <a:pt x="57416" y="57429"/>
                  </a:lnTo>
                  <a:lnTo>
                    <a:pt x="95834" y="57429"/>
                  </a:lnTo>
                  <a:lnTo>
                    <a:pt x="95834" y="3840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799376" y="5833342"/>
            <a:ext cx="205740" cy="205740"/>
            <a:chOff x="799376" y="5833342"/>
            <a:chExt cx="205740" cy="205740"/>
          </a:xfrm>
        </p:grpSpPr>
        <p:sp>
          <p:nvSpPr>
            <p:cNvPr id="22" name="object 22"/>
            <p:cNvSpPr/>
            <p:nvPr/>
          </p:nvSpPr>
          <p:spPr>
            <a:xfrm>
              <a:off x="805659" y="5839625"/>
              <a:ext cx="193675" cy="193675"/>
            </a:xfrm>
            <a:custGeom>
              <a:avLst/>
              <a:gdLst/>
              <a:ahLst/>
              <a:cxnLst/>
              <a:rect l="l" t="t" r="r" b="b"/>
              <a:pathLst>
                <a:path w="193675" h="193675">
                  <a:moveTo>
                    <a:pt x="193125" y="193137"/>
                  </a:moveTo>
                  <a:lnTo>
                    <a:pt x="0" y="193137"/>
                  </a:lnTo>
                  <a:lnTo>
                    <a:pt x="0" y="0"/>
                  </a:lnTo>
                  <a:lnTo>
                    <a:pt x="193125" y="0"/>
                  </a:lnTo>
                  <a:lnTo>
                    <a:pt x="193125" y="193137"/>
                  </a:lnTo>
                  <a:close/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4544" y="5887192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4" h="95885">
                  <a:moveTo>
                    <a:pt x="95834" y="38392"/>
                  </a:moveTo>
                  <a:lnTo>
                    <a:pt x="57416" y="38392"/>
                  </a:lnTo>
                  <a:lnTo>
                    <a:pt x="57416" y="0"/>
                  </a:lnTo>
                  <a:lnTo>
                    <a:pt x="38392" y="0"/>
                  </a:lnTo>
                  <a:lnTo>
                    <a:pt x="38392" y="38392"/>
                  </a:lnTo>
                  <a:lnTo>
                    <a:pt x="0" y="38392"/>
                  </a:lnTo>
                  <a:lnTo>
                    <a:pt x="0" y="57416"/>
                  </a:lnTo>
                  <a:lnTo>
                    <a:pt x="38392" y="57416"/>
                  </a:lnTo>
                  <a:lnTo>
                    <a:pt x="38392" y="95834"/>
                  </a:lnTo>
                  <a:lnTo>
                    <a:pt x="57416" y="95834"/>
                  </a:lnTo>
                  <a:lnTo>
                    <a:pt x="57416" y="57416"/>
                  </a:lnTo>
                  <a:lnTo>
                    <a:pt x="95834" y="57416"/>
                  </a:lnTo>
                  <a:lnTo>
                    <a:pt x="95834" y="38392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6740050" y="1546218"/>
            <a:ext cx="205740" cy="205740"/>
            <a:chOff x="6740050" y="1546218"/>
            <a:chExt cx="205740" cy="205740"/>
          </a:xfrm>
        </p:grpSpPr>
        <p:sp>
          <p:nvSpPr>
            <p:cNvPr id="25" name="object 25"/>
            <p:cNvSpPr/>
            <p:nvPr/>
          </p:nvSpPr>
          <p:spPr>
            <a:xfrm>
              <a:off x="6746333" y="1552501"/>
              <a:ext cx="193675" cy="193675"/>
            </a:xfrm>
            <a:custGeom>
              <a:avLst/>
              <a:gdLst/>
              <a:ahLst/>
              <a:cxnLst/>
              <a:rect l="l" t="t" r="r" b="b"/>
              <a:pathLst>
                <a:path w="193675" h="193675">
                  <a:moveTo>
                    <a:pt x="193137" y="193137"/>
                  </a:moveTo>
                  <a:lnTo>
                    <a:pt x="0" y="193137"/>
                  </a:lnTo>
                  <a:lnTo>
                    <a:pt x="0" y="0"/>
                  </a:lnTo>
                  <a:lnTo>
                    <a:pt x="193137" y="0"/>
                  </a:lnTo>
                  <a:lnTo>
                    <a:pt x="193137" y="193137"/>
                  </a:lnTo>
                  <a:close/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95224" y="1600066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4" h="95885">
                  <a:moveTo>
                    <a:pt x="95834" y="38404"/>
                  </a:moveTo>
                  <a:lnTo>
                    <a:pt x="57429" y="38404"/>
                  </a:lnTo>
                  <a:lnTo>
                    <a:pt x="57429" y="0"/>
                  </a:lnTo>
                  <a:lnTo>
                    <a:pt x="38404" y="0"/>
                  </a:lnTo>
                  <a:lnTo>
                    <a:pt x="38404" y="38404"/>
                  </a:lnTo>
                  <a:lnTo>
                    <a:pt x="0" y="38404"/>
                  </a:lnTo>
                  <a:lnTo>
                    <a:pt x="0" y="57416"/>
                  </a:lnTo>
                  <a:lnTo>
                    <a:pt x="38404" y="57416"/>
                  </a:lnTo>
                  <a:lnTo>
                    <a:pt x="38404" y="95834"/>
                  </a:lnTo>
                  <a:lnTo>
                    <a:pt x="57429" y="95834"/>
                  </a:lnTo>
                  <a:lnTo>
                    <a:pt x="57429" y="57416"/>
                  </a:lnTo>
                  <a:lnTo>
                    <a:pt x="95834" y="57416"/>
                  </a:lnTo>
                  <a:lnTo>
                    <a:pt x="95834" y="3840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740050" y="5672384"/>
            <a:ext cx="205740" cy="205740"/>
            <a:chOff x="6740050" y="5672384"/>
            <a:chExt cx="205740" cy="205740"/>
          </a:xfrm>
        </p:grpSpPr>
        <p:sp>
          <p:nvSpPr>
            <p:cNvPr id="28" name="object 28"/>
            <p:cNvSpPr/>
            <p:nvPr/>
          </p:nvSpPr>
          <p:spPr>
            <a:xfrm>
              <a:off x="6746333" y="5678666"/>
              <a:ext cx="193675" cy="193675"/>
            </a:xfrm>
            <a:custGeom>
              <a:avLst/>
              <a:gdLst/>
              <a:ahLst/>
              <a:cxnLst/>
              <a:rect l="l" t="t" r="r" b="b"/>
              <a:pathLst>
                <a:path w="193675" h="193675">
                  <a:moveTo>
                    <a:pt x="193137" y="193137"/>
                  </a:moveTo>
                  <a:lnTo>
                    <a:pt x="0" y="193137"/>
                  </a:lnTo>
                  <a:lnTo>
                    <a:pt x="0" y="0"/>
                  </a:lnTo>
                  <a:lnTo>
                    <a:pt x="193137" y="0"/>
                  </a:lnTo>
                  <a:lnTo>
                    <a:pt x="193137" y="193137"/>
                  </a:lnTo>
                  <a:close/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795224" y="5726232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4" h="95885">
                  <a:moveTo>
                    <a:pt x="95834" y="38404"/>
                  </a:moveTo>
                  <a:lnTo>
                    <a:pt x="57429" y="38404"/>
                  </a:lnTo>
                  <a:lnTo>
                    <a:pt x="57429" y="0"/>
                  </a:lnTo>
                  <a:lnTo>
                    <a:pt x="38404" y="0"/>
                  </a:lnTo>
                  <a:lnTo>
                    <a:pt x="38404" y="38404"/>
                  </a:lnTo>
                  <a:lnTo>
                    <a:pt x="0" y="38404"/>
                  </a:lnTo>
                  <a:lnTo>
                    <a:pt x="0" y="57429"/>
                  </a:lnTo>
                  <a:lnTo>
                    <a:pt x="38404" y="57429"/>
                  </a:lnTo>
                  <a:lnTo>
                    <a:pt x="38404" y="95834"/>
                  </a:lnTo>
                  <a:lnTo>
                    <a:pt x="57429" y="95834"/>
                  </a:lnTo>
                  <a:lnTo>
                    <a:pt x="57429" y="57429"/>
                  </a:lnTo>
                  <a:lnTo>
                    <a:pt x="95834" y="57429"/>
                  </a:lnTo>
                  <a:lnTo>
                    <a:pt x="95834" y="3840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138720" y="1677754"/>
            <a:ext cx="2995295" cy="496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WHAT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CAN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2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DO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WITH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OTIS </a:t>
            </a:r>
            <a:r>
              <a:rPr sz="1600" b="1" spc="-5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eSERVICE?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38720" y="2461211"/>
            <a:ext cx="5121203" cy="4966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eService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gives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quick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easy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access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recent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activity.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eService,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can: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19270" y="5868253"/>
            <a:ext cx="2961640" cy="496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5565" marR="5080" indent="-63500">
              <a:lnSpc>
                <a:spcPct val="101800"/>
              </a:lnSpc>
              <a:spcBef>
                <a:spcPts val="90"/>
              </a:spcBef>
            </a:pPr>
            <a:r>
              <a:rPr sz="1600" b="1" spc="1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HOW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2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DO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GET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ACCESS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b="1" spc="-509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eSERVICE?</a:t>
            </a:r>
            <a:endParaRPr sz="160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19270" y="6729965"/>
            <a:ext cx="5457825" cy="1501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-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If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have not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activated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account, </a:t>
            </a:r>
            <a:r>
              <a:rPr sz="1600" spc="1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go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online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http://eService.Otis.us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click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"Sign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Up."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Fill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out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submit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simple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request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form,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-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-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receive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confirmation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email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once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account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activated.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are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now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ready to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discover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benefits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eService.</a:t>
            </a:r>
            <a:endParaRPr sz="1600" dirty="0">
              <a:solidFill>
                <a:srgbClr val="001D40"/>
              </a:solidFill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19270" y="8629802"/>
            <a:ext cx="5456555" cy="998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-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If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already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have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eService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account,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email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address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password. </a:t>
            </a:r>
            <a:r>
              <a:rPr sz="1600" spc="-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If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forget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password,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click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link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have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new </a:t>
            </a:r>
            <a:r>
              <a:rPr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one </a:t>
            </a:r>
            <a:r>
              <a:rPr sz="1600" spc="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sent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email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address.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79331" y="5707219"/>
            <a:ext cx="3568065" cy="496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1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HOW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2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DO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LEARN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MORE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GET </a:t>
            </a:r>
            <a:r>
              <a:rPr sz="1600" b="1" spc="-509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HELP?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120268" y="6746701"/>
            <a:ext cx="3505200" cy="7476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contact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Sales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Representative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directly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for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help: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u="sng" spc="-15" dirty="0">
                <a:solidFill>
                  <a:srgbClr val="001D40"/>
                </a:solidFill>
                <a:uFill>
                  <a:solidFill>
                    <a:srgbClr val="D29F53"/>
                  </a:solidFill>
                </a:uFill>
                <a:latin typeface="Century Gothic" panose="020B0502020202020204" pitchFamily="34" charset="0"/>
                <a:cs typeface="Trebuchet M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eServiceRequest@otis.com</a:t>
            </a:r>
            <a:r>
              <a:rPr sz="1600" b="1" u="sng" spc="-35" dirty="0">
                <a:solidFill>
                  <a:srgbClr val="001D40"/>
                </a:solidFill>
                <a:uFill>
                  <a:solidFill>
                    <a:srgbClr val="D29F53"/>
                  </a:solidFill>
                </a:uFill>
                <a:latin typeface="Century Gothic" panose="020B0502020202020204" pitchFamily="34" charset="0"/>
                <a:cs typeface="Trebuchet M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1600" dirty="0">
              <a:solidFill>
                <a:srgbClr val="001D40"/>
              </a:solidFill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135888" y="1571332"/>
            <a:ext cx="2864485" cy="496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1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HOW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CAN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CONNECT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b="1" spc="-5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eSERVICE?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25064" y="2689974"/>
            <a:ext cx="3665854" cy="20035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eService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web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interface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compatible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computers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tablets.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eService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Mobile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app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available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Apple,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Android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Windows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smart </a:t>
            </a:r>
            <a:r>
              <a:rPr sz="1600" spc="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phone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devices.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eService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most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convenient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way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manage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portfolio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wherever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are,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whenever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want.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38443" y="3337502"/>
            <a:ext cx="4221480" cy="21422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Stay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up-to-date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history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performance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data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Place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call</a:t>
            </a:r>
            <a:br>
              <a:rPr lang="es-CO"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</a:br>
            <a:endParaRPr lang="en-US" sz="1600" dirty="0">
              <a:latin typeface="Century Gothic" panose="020B0502020202020204" pitchFamily="34" charset="0"/>
              <a:cs typeface="Trebuchet MS"/>
            </a:endParaRPr>
          </a:p>
          <a:p>
            <a:pPr marL="12700" marR="1322070">
              <a:lnSpc>
                <a:spcPct val="139400"/>
              </a:lnSpc>
            </a:pPr>
            <a:r>
              <a:rPr lang="en-US"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Check</a:t>
            </a:r>
            <a:r>
              <a:rPr lang="en-US"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lang="en-US"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lang="en-US"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lang="en-US"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pay</a:t>
            </a:r>
            <a:r>
              <a:rPr lang="en-US"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lang="en-US"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lang="en-US"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lang="en-US"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invoices </a:t>
            </a:r>
            <a:r>
              <a:rPr lang="en-US"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lang="en-US" sz="1600" spc="1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Add</a:t>
            </a:r>
            <a:r>
              <a:rPr lang="en-US"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lang="en-US"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lang="en-US"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lang="en-US"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colleague</a:t>
            </a:r>
            <a:endParaRPr lang="en-US"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600" spc="8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Book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appointment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contact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7270578" y="54282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48"/>
                </a:moveTo>
                <a:lnTo>
                  <a:pt x="605497" y="265658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42"/>
                </a:lnTo>
                <a:lnTo>
                  <a:pt x="563067" y="138899"/>
                </a:lnTo>
                <a:lnTo>
                  <a:pt x="538683" y="104190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47"/>
                </a:lnTo>
                <a:lnTo>
                  <a:pt x="423557" y="22123"/>
                </a:lnTo>
                <a:lnTo>
                  <a:pt x="423557" y="314248"/>
                </a:lnTo>
                <a:lnTo>
                  <a:pt x="415658" y="382714"/>
                </a:lnTo>
                <a:lnTo>
                  <a:pt x="395097" y="429996"/>
                </a:lnTo>
                <a:lnTo>
                  <a:pt x="366547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29996"/>
                </a:lnTo>
                <a:lnTo>
                  <a:pt x="192760" y="382714"/>
                </a:lnTo>
                <a:lnTo>
                  <a:pt x="184848" y="314248"/>
                </a:lnTo>
                <a:lnTo>
                  <a:pt x="192760" y="245846"/>
                </a:lnTo>
                <a:lnTo>
                  <a:pt x="213334" y="198589"/>
                </a:lnTo>
                <a:lnTo>
                  <a:pt x="241896" y="169062"/>
                </a:lnTo>
                <a:lnTo>
                  <a:pt x="273773" y="153847"/>
                </a:lnTo>
                <a:lnTo>
                  <a:pt x="304241" y="149542"/>
                </a:lnTo>
                <a:lnTo>
                  <a:pt x="334695" y="153847"/>
                </a:lnTo>
                <a:lnTo>
                  <a:pt x="366547" y="169062"/>
                </a:lnTo>
                <a:lnTo>
                  <a:pt x="395097" y="198589"/>
                </a:lnTo>
                <a:lnTo>
                  <a:pt x="415658" y="245846"/>
                </a:lnTo>
                <a:lnTo>
                  <a:pt x="423557" y="314248"/>
                </a:lnTo>
                <a:lnTo>
                  <a:pt x="423557" y="22123"/>
                </a:lnTo>
                <a:lnTo>
                  <a:pt x="397332" y="12522"/>
                </a:lnTo>
                <a:lnTo>
                  <a:pt x="352425" y="3187"/>
                </a:lnTo>
                <a:lnTo>
                  <a:pt x="304241" y="0"/>
                </a:lnTo>
                <a:lnTo>
                  <a:pt x="256057" y="3187"/>
                </a:lnTo>
                <a:lnTo>
                  <a:pt x="211150" y="12522"/>
                </a:lnTo>
                <a:lnTo>
                  <a:pt x="169786" y="27647"/>
                </a:lnTo>
                <a:lnTo>
                  <a:pt x="132257" y="48209"/>
                </a:lnTo>
                <a:lnTo>
                  <a:pt x="98831" y="73837"/>
                </a:lnTo>
                <a:lnTo>
                  <a:pt x="69786" y="104190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58"/>
                </a:lnTo>
                <a:lnTo>
                  <a:pt x="0" y="314248"/>
                </a:lnTo>
                <a:lnTo>
                  <a:pt x="2971" y="362889"/>
                </a:lnTo>
                <a:lnTo>
                  <a:pt x="11722" y="408584"/>
                </a:lnTo>
                <a:lnTo>
                  <a:pt x="25946" y="450977"/>
                </a:lnTo>
                <a:lnTo>
                  <a:pt x="45402" y="489712"/>
                </a:lnTo>
                <a:lnTo>
                  <a:pt x="69786" y="524433"/>
                </a:lnTo>
                <a:lnTo>
                  <a:pt x="98831" y="554799"/>
                </a:lnTo>
                <a:lnTo>
                  <a:pt x="132257" y="580428"/>
                </a:lnTo>
                <a:lnTo>
                  <a:pt x="169786" y="600989"/>
                </a:lnTo>
                <a:lnTo>
                  <a:pt x="211150" y="616102"/>
                </a:lnTo>
                <a:lnTo>
                  <a:pt x="256057" y="625436"/>
                </a:lnTo>
                <a:lnTo>
                  <a:pt x="304241" y="628637"/>
                </a:lnTo>
                <a:lnTo>
                  <a:pt x="352425" y="625436"/>
                </a:lnTo>
                <a:lnTo>
                  <a:pt x="397332" y="616102"/>
                </a:lnTo>
                <a:lnTo>
                  <a:pt x="438683" y="600989"/>
                </a:lnTo>
                <a:lnTo>
                  <a:pt x="476211" y="580428"/>
                </a:lnTo>
                <a:lnTo>
                  <a:pt x="509638" y="554799"/>
                </a:lnTo>
                <a:lnTo>
                  <a:pt x="538683" y="524433"/>
                </a:lnTo>
                <a:lnTo>
                  <a:pt x="563067" y="489712"/>
                </a:lnTo>
                <a:lnTo>
                  <a:pt x="568426" y="479031"/>
                </a:lnTo>
                <a:lnTo>
                  <a:pt x="582523" y="450977"/>
                </a:lnTo>
                <a:lnTo>
                  <a:pt x="596747" y="408584"/>
                </a:lnTo>
                <a:lnTo>
                  <a:pt x="605497" y="362889"/>
                </a:lnTo>
                <a:lnTo>
                  <a:pt x="608469" y="314248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49"/>
                </a:lnTo>
                <a:lnTo>
                  <a:pt x="1350137" y="614349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65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80"/>
                </a:lnTo>
                <a:lnTo>
                  <a:pt x="1692071" y="233045"/>
                </a:lnTo>
                <a:lnTo>
                  <a:pt x="1637030" y="218186"/>
                </a:lnTo>
                <a:lnTo>
                  <a:pt x="1597266" y="199707"/>
                </a:lnTo>
                <a:lnTo>
                  <a:pt x="1580565" y="173126"/>
                </a:lnTo>
                <a:lnTo>
                  <a:pt x="1587398" y="152628"/>
                </a:lnTo>
                <a:lnTo>
                  <a:pt x="1604314" y="140347"/>
                </a:lnTo>
                <a:lnTo>
                  <a:pt x="1625955" y="134366"/>
                </a:lnTo>
                <a:lnTo>
                  <a:pt x="1646961" y="132803"/>
                </a:lnTo>
                <a:lnTo>
                  <a:pt x="1661198" y="133629"/>
                </a:lnTo>
                <a:lnTo>
                  <a:pt x="1701546" y="147916"/>
                </a:lnTo>
                <a:lnTo>
                  <a:pt x="1723555" y="180187"/>
                </a:lnTo>
                <a:lnTo>
                  <a:pt x="1723415" y="195808"/>
                </a:lnTo>
                <a:lnTo>
                  <a:pt x="1898281" y="195808"/>
                </a:lnTo>
                <a:lnTo>
                  <a:pt x="1891411" y="145415"/>
                </a:lnTo>
                <a:lnTo>
                  <a:pt x="1875320" y="103517"/>
                </a:lnTo>
                <a:lnTo>
                  <a:pt x="1851152" y="69583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33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80"/>
                </a:lnTo>
                <a:lnTo>
                  <a:pt x="1449730" y="74650"/>
                </a:lnTo>
                <a:lnTo>
                  <a:pt x="1426159" y="108864"/>
                </a:lnTo>
                <a:lnTo>
                  <a:pt x="1411033" y="150012"/>
                </a:lnTo>
                <a:lnTo>
                  <a:pt x="1405699" y="198335"/>
                </a:lnTo>
                <a:lnTo>
                  <a:pt x="1411986" y="244678"/>
                </a:lnTo>
                <a:lnTo>
                  <a:pt x="1429423" y="281063"/>
                </a:lnTo>
                <a:lnTo>
                  <a:pt x="1455877" y="309156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65"/>
                </a:lnTo>
                <a:lnTo>
                  <a:pt x="1609128" y="372325"/>
                </a:lnTo>
                <a:lnTo>
                  <a:pt x="1672983" y="391109"/>
                </a:lnTo>
                <a:lnTo>
                  <a:pt x="1712645" y="406146"/>
                </a:lnTo>
                <a:lnTo>
                  <a:pt x="1732915" y="421500"/>
                </a:lnTo>
                <a:lnTo>
                  <a:pt x="1738604" y="441248"/>
                </a:lnTo>
                <a:lnTo>
                  <a:pt x="1730908" y="468566"/>
                </a:lnTo>
                <a:lnTo>
                  <a:pt x="1711693" y="485241"/>
                </a:lnTo>
                <a:lnTo>
                  <a:pt x="1686814" y="493560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192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96"/>
                </a:lnTo>
                <a:lnTo>
                  <a:pt x="1408379" y="517144"/>
                </a:lnTo>
                <a:lnTo>
                  <a:pt x="1436281" y="553770"/>
                </a:lnTo>
                <a:lnTo>
                  <a:pt x="1470571" y="581520"/>
                </a:lnTo>
                <a:lnTo>
                  <a:pt x="1508633" y="601599"/>
                </a:lnTo>
                <a:lnTo>
                  <a:pt x="1547825" y="615162"/>
                </a:lnTo>
                <a:lnTo>
                  <a:pt x="1585556" y="623392"/>
                </a:lnTo>
                <a:lnTo>
                  <a:pt x="1646085" y="628561"/>
                </a:lnTo>
                <a:lnTo>
                  <a:pt x="1690789" y="626630"/>
                </a:lnTo>
                <a:lnTo>
                  <a:pt x="1734985" y="620496"/>
                </a:lnTo>
                <a:lnTo>
                  <a:pt x="1777390" y="609714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28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861173" y="693667"/>
            <a:ext cx="1342277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eService</a:t>
            </a:r>
            <a:endParaRPr sz="14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5801" y="1113148"/>
            <a:ext cx="3310890" cy="0"/>
          </a:xfrm>
          <a:custGeom>
            <a:avLst/>
            <a:gdLst/>
            <a:ahLst/>
            <a:cxnLst/>
            <a:rect l="l" t="t" r="r" b="b"/>
            <a:pathLst>
              <a:path w="3310890">
                <a:moveTo>
                  <a:pt x="3310504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760743" y="10571715"/>
            <a:ext cx="512445" cy="512445"/>
          </a:xfrm>
          <a:custGeom>
            <a:avLst/>
            <a:gdLst/>
            <a:ahLst/>
            <a:cxnLst/>
            <a:rect l="l" t="t" r="r" b="b"/>
            <a:pathLst>
              <a:path w="512444" h="512445">
                <a:moveTo>
                  <a:pt x="511988" y="0"/>
                </a:moveTo>
                <a:lnTo>
                  <a:pt x="0" y="0"/>
                </a:lnTo>
                <a:lnTo>
                  <a:pt x="0" y="511988"/>
                </a:lnTo>
                <a:lnTo>
                  <a:pt x="511988" y="511988"/>
                </a:lnTo>
                <a:lnTo>
                  <a:pt x="511988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73870" y="10827715"/>
            <a:ext cx="17562195" cy="0"/>
          </a:xfrm>
          <a:custGeom>
            <a:avLst/>
            <a:gdLst/>
            <a:ahLst/>
            <a:cxnLst/>
            <a:rect l="l" t="t" r="r" b="b"/>
            <a:pathLst>
              <a:path w="17562195">
                <a:moveTo>
                  <a:pt x="17561911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8859619" y="10680275"/>
            <a:ext cx="314325" cy="2648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pc="25" dirty="0">
                <a:latin typeface="Century Gothic" panose="020B0502020202020204" pitchFamily="34" charset="0"/>
              </a:rPr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8720" y="1755955"/>
            <a:ext cx="613473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EASY-TO-ORDER</a:t>
            </a:r>
            <a:r>
              <a:rPr sz="1600" b="1" spc="-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ACCESSORIES</a:t>
            </a:r>
            <a:r>
              <a:rPr sz="1600" b="1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AVAILABLE</a:t>
            </a:r>
            <a:r>
              <a:rPr sz="1600" b="1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b="1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OWNERS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1412" y="2224719"/>
            <a:ext cx="547370" cy="33655"/>
          </a:xfrm>
          <a:custGeom>
            <a:avLst/>
            <a:gdLst/>
            <a:ahLst/>
            <a:cxnLst/>
            <a:rect l="l" t="t" r="r" b="b"/>
            <a:pathLst>
              <a:path w="547369" h="33655">
                <a:moveTo>
                  <a:pt x="546793" y="0"/>
                </a:moveTo>
                <a:lnTo>
                  <a:pt x="0" y="0"/>
                </a:lnTo>
                <a:lnTo>
                  <a:pt x="0" y="33134"/>
                </a:lnTo>
                <a:lnTo>
                  <a:pt x="546793" y="33134"/>
                </a:lnTo>
                <a:lnTo>
                  <a:pt x="546793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52114" y="3048169"/>
            <a:ext cx="128270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SPARE</a:t>
            </a:r>
            <a:r>
              <a:rPr sz="1600" spc="-11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KEYS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52114" y="3590980"/>
            <a:ext cx="4500880" cy="747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Can’t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need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more?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have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replacement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keys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firefighters’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service,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independent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priority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376143" y="3429011"/>
            <a:ext cx="664210" cy="664210"/>
            <a:chOff x="1376143" y="3429011"/>
            <a:chExt cx="664210" cy="664210"/>
          </a:xfrm>
        </p:grpSpPr>
        <p:sp>
          <p:nvSpPr>
            <p:cNvPr id="8" name="object 8"/>
            <p:cNvSpPr/>
            <p:nvPr/>
          </p:nvSpPr>
          <p:spPr>
            <a:xfrm>
              <a:off x="1386748" y="3439616"/>
              <a:ext cx="642620" cy="642620"/>
            </a:xfrm>
            <a:custGeom>
              <a:avLst/>
              <a:gdLst/>
              <a:ahLst/>
              <a:cxnLst/>
              <a:rect l="l" t="t" r="r" b="b"/>
              <a:pathLst>
                <a:path w="642619" h="642620">
                  <a:moveTo>
                    <a:pt x="308613" y="52952"/>
                  </a:moveTo>
                  <a:lnTo>
                    <a:pt x="270067" y="23534"/>
                  </a:lnTo>
                  <a:lnTo>
                    <a:pt x="226644" y="5883"/>
                  </a:lnTo>
                  <a:lnTo>
                    <a:pt x="180782" y="0"/>
                  </a:lnTo>
                  <a:lnTo>
                    <a:pt x="134921" y="5883"/>
                  </a:lnTo>
                  <a:lnTo>
                    <a:pt x="91498" y="23534"/>
                  </a:lnTo>
                  <a:lnTo>
                    <a:pt x="52952" y="52952"/>
                  </a:lnTo>
                  <a:lnTo>
                    <a:pt x="23534" y="91502"/>
                  </a:lnTo>
                  <a:lnTo>
                    <a:pt x="5883" y="134924"/>
                  </a:lnTo>
                  <a:lnTo>
                    <a:pt x="0" y="180782"/>
                  </a:lnTo>
                  <a:lnTo>
                    <a:pt x="5883" y="226641"/>
                  </a:lnTo>
                  <a:lnTo>
                    <a:pt x="23534" y="270063"/>
                  </a:lnTo>
                  <a:lnTo>
                    <a:pt x="52952" y="308613"/>
                  </a:lnTo>
                  <a:lnTo>
                    <a:pt x="88590" y="336332"/>
                  </a:lnTo>
                  <a:lnTo>
                    <a:pt x="128583" y="353885"/>
                  </a:lnTo>
                  <a:lnTo>
                    <a:pt x="170977" y="361275"/>
                  </a:lnTo>
                  <a:lnTo>
                    <a:pt x="213817" y="358505"/>
                  </a:lnTo>
                  <a:lnTo>
                    <a:pt x="255149" y="345580"/>
                  </a:lnTo>
                  <a:lnTo>
                    <a:pt x="306779" y="397209"/>
                  </a:lnTo>
                  <a:lnTo>
                    <a:pt x="359263" y="404987"/>
                  </a:lnTo>
                  <a:lnTo>
                    <a:pt x="379254" y="469685"/>
                  </a:lnTo>
                  <a:lnTo>
                    <a:pt x="437392" y="483406"/>
                  </a:lnTo>
                  <a:lnTo>
                    <a:pt x="461630" y="552061"/>
                  </a:lnTo>
                  <a:lnTo>
                    <a:pt x="530839" y="577179"/>
                  </a:lnTo>
                  <a:lnTo>
                    <a:pt x="552011" y="642442"/>
                  </a:lnTo>
                  <a:lnTo>
                    <a:pt x="642140" y="642140"/>
                  </a:lnTo>
                  <a:lnTo>
                    <a:pt x="642442" y="552011"/>
                  </a:lnTo>
                  <a:lnTo>
                    <a:pt x="461756" y="371338"/>
                  </a:lnTo>
                  <a:lnTo>
                    <a:pt x="345567" y="255149"/>
                  </a:lnTo>
                  <a:lnTo>
                    <a:pt x="358500" y="213816"/>
                  </a:lnTo>
                  <a:lnTo>
                    <a:pt x="361276" y="170973"/>
                  </a:lnTo>
                  <a:lnTo>
                    <a:pt x="353889" y="128578"/>
                  </a:lnTo>
                  <a:lnTo>
                    <a:pt x="336336" y="88586"/>
                  </a:lnTo>
                  <a:lnTo>
                    <a:pt x="308613" y="52952"/>
                  </a:lnTo>
                  <a:close/>
                </a:path>
              </a:pathLst>
            </a:custGeom>
            <a:ln w="21209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7155" y="3500022"/>
              <a:ext cx="145748" cy="1457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477636" y="5204033"/>
            <a:ext cx="349377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CERTIFICATE</a:t>
            </a:r>
            <a:r>
              <a:rPr sz="1600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FRAMES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77636" y="5746844"/>
            <a:ext cx="4439285" cy="998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8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Mount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certificate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operation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our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stainless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steel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certificate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frames.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frames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easily installed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vertically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horizontally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cab.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18823" y="5254004"/>
            <a:ext cx="491490" cy="756920"/>
            <a:chOff x="1318823" y="5254004"/>
            <a:chExt cx="491490" cy="756920"/>
          </a:xfrm>
        </p:grpSpPr>
        <p:sp>
          <p:nvSpPr>
            <p:cNvPr id="13" name="object 13"/>
            <p:cNvSpPr/>
            <p:nvPr/>
          </p:nvSpPr>
          <p:spPr>
            <a:xfrm>
              <a:off x="1365368" y="5263824"/>
              <a:ext cx="398145" cy="398145"/>
            </a:xfrm>
            <a:custGeom>
              <a:avLst/>
              <a:gdLst/>
              <a:ahLst/>
              <a:cxnLst/>
              <a:rect l="l" t="t" r="r" b="b"/>
              <a:pathLst>
                <a:path w="398144" h="398145">
                  <a:moveTo>
                    <a:pt x="260285" y="9734"/>
                  </a:moveTo>
                  <a:lnTo>
                    <a:pt x="289200" y="21719"/>
                  </a:lnTo>
                  <a:lnTo>
                    <a:pt x="315719" y="37979"/>
                  </a:lnTo>
                  <a:lnTo>
                    <a:pt x="359712" y="81971"/>
                  </a:lnTo>
                  <a:lnTo>
                    <a:pt x="387952" y="137394"/>
                  </a:lnTo>
                  <a:lnTo>
                    <a:pt x="397684" y="198838"/>
                  </a:lnTo>
                  <a:lnTo>
                    <a:pt x="395221" y="230039"/>
                  </a:lnTo>
                  <a:lnTo>
                    <a:pt x="376056" y="289028"/>
                  </a:lnTo>
                  <a:lnTo>
                    <a:pt x="339378" y="339508"/>
                  </a:lnTo>
                  <a:lnTo>
                    <a:pt x="289200" y="375963"/>
                  </a:lnTo>
                  <a:lnTo>
                    <a:pt x="229853" y="395244"/>
                  </a:lnTo>
                  <a:lnTo>
                    <a:pt x="198842" y="397677"/>
                  </a:lnTo>
                  <a:lnTo>
                    <a:pt x="167830" y="395244"/>
                  </a:lnTo>
                  <a:lnTo>
                    <a:pt x="108489" y="375963"/>
                  </a:lnTo>
                  <a:lnTo>
                    <a:pt x="58313" y="339508"/>
                  </a:lnTo>
                  <a:lnTo>
                    <a:pt x="21638" y="289028"/>
                  </a:lnTo>
                  <a:lnTo>
                    <a:pt x="2464" y="230039"/>
                  </a:lnTo>
                  <a:lnTo>
                    <a:pt x="0" y="198838"/>
                  </a:lnTo>
                  <a:lnTo>
                    <a:pt x="2464" y="167638"/>
                  </a:lnTo>
                  <a:lnTo>
                    <a:pt x="21638" y="108655"/>
                  </a:lnTo>
                  <a:lnTo>
                    <a:pt x="58313" y="58176"/>
                  </a:lnTo>
                  <a:lnTo>
                    <a:pt x="108489" y="21719"/>
                  </a:lnTo>
                  <a:lnTo>
                    <a:pt x="167830" y="2433"/>
                  </a:lnTo>
                  <a:lnTo>
                    <a:pt x="198842" y="0"/>
                  </a:lnTo>
                  <a:lnTo>
                    <a:pt x="229853" y="2433"/>
                  </a:lnTo>
                  <a:lnTo>
                    <a:pt x="260285" y="9734"/>
                  </a:lnTo>
                  <a:close/>
                </a:path>
              </a:pathLst>
            </a:custGeom>
            <a:ln w="19639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28643" y="5620386"/>
              <a:ext cx="230504" cy="381000"/>
            </a:xfrm>
            <a:custGeom>
              <a:avLst/>
              <a:gdLst/>
              <a:ahLst/>
              <a:cxnLst/>
              <a:rect l="l" t="t" r="r" b="b"/>
              <a:pathLst>
                <a:path w="230505" h="381000">
                  <a:moveTo>
                    <a:pt x="229877" y="41012"/>
                  </a:moveTo>
                  <a:lnTo>
                    <a:pt x="185460" y="177720"/>
                  </a:lnTo>
                  <a:lnTo>
                    <a:pt x="119556" y="380558"/>
                  </a:lnTo>
                  <a:lnTo>
                    <a:pt x="79097" y="311249"/>
                  </a:lnTo>
                  <a:lnTo>
                    <a:pt x="0" y="341719"/>
                  </a:lnTo>
                  <a:lnTo>
                    <a:pt x="65903" y="138869"/>
                  </a:lnTo>
                  <a:lnTo>
                    <a:pt x="111024" y="0"/>
                  </a:lnTo>
                </a:path>
              </a:pathLst>
            </a:custGeom>
            <a:ln w="19639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70386" y="5617923"/>
              <a:ext cx="230504" cy="383540"/>
            </a:xfrm>
            <a:custGeom>
              <a:avLst/>
              <a:gdLst/>
              <a:ahLst/>
              <a:cxnLst/>
              <a:rect l="l" t="t" r="r" b="b"/>
              <a:pathLst>
                <a:path w="230505" h="383539">
                  <a:moveTo>
                    <a:pt x="0" y="43475"/>
                  </a:moveTo>
                  <a:lnTo>
                    <a:pt x="44417" y="180182"/>
                  </a:lnTo>
                  <a:lnTo>
                    <a:pt x="110321" y="383020"/>
                  </a:lnTo>
                  <a:lnTo>
                    <a:pt x="150780" y="313711"/>
                  </a:lnTo>
                  <a:lnTo>
                    <a:pt x="229877" y="344182"/>
                  </a:lnTo>
                  <a:lnTo>
                    <a:pt x="163974" y="141331"/>
                  </a:lnTo>
                  <a:lnTo>
                    <a:pt x="118061" y="0"/>
                  </a:lnTo>
                </a:path>
              </a:pathLst>
            </a:custGeom>
            <a:ln w="19639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7513" y="5360471"/>
              <a:ext cx="213882" cy="20438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505207" y="7441744"/>
            <a:ext cx="155194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SAFETY</a:t>
            </a:r>
            <a:r>
              <a:rPr sz="1600" spc="-10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SIGNS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05207" y="7984555"/>
            <a:ext cx="4394835" cy="12500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Inform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public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about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safe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riding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conditions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what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14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during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situations.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have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safety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signs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many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finishes,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including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stainless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steel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bronze.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86932" y="7801878"/>
            <a:ext cx="752475" cy="617220"/>
            <a:chOff x="1286932" y="7801878"/>
            <a:chExt cx="752475" cy="617220"/>
          </a:xfrm>
        </p:grpSpPr>
        <p:sp>
          <p:nvSpPr>
            <p:cNvPr id="20" name="object 20"/>
            <p:cNvSpPr/>
            <p:nvPr/>
          </p:nvSpPr>
          <p:spPr>
            <a:xfrm>
              <a:off x="1295338" y="7810284"/>
              <a:ext cx="735330" cy="600075"/>
            </a:xfrm>
            <a:custGeom>
              <a:avLst/>
              <a:gdLst/>
              <a:ahLst/>
              <a:cxnLst/>
              <a:rect l="l" t="t" r="r" b="b"/>
              <a:pathLst>
                <a:path w="735330" h="600075">
                  <a:moveTo>
                    <a:pt x="733121" y="592656"/>
                  </a:moveTo>
                  <a:lnTo>
                    <a:pt x="370518" y="3103"/>
                  </a:lnTo>
                  <a:lnTo>
                    <a:pt x="368608" y="0"/>
                  </a:lnTo>
                  <a:lnTo>
                    <a:pt x="364122" y="12"/>
                  </a:lnTo>
                  <a:lnTo>
                    <a:pt x="362213" y="3116"/>
                  </a:lnTo>
                  <a:lnTo>
                    <a:pt x="1985" y="592668"/>
                  </a:lnTo>
                  <a:lnTo>
                    <a:pt x="0" y="595910"/>
                  </a:lnTo>
                  <a:lnTo>
                    <a:pt x="2337" y="600069"/>
                  </a:lnTo>
                  <a:lnTo>
                    <a:pt x="6144" y="600069"/>
                  </a:lnTo>
                  <a:lnTo>
                    <a:pt x="728987" y="600069"/>
                  </a:lnTo>
                  <a:lnTo>
                    <a:pt x="732794" y="600069"/>
                  </a:lnTo>
                  <a:lnTo>
                    <a:pt x="735118" y="595898"/>
                  </a:lnTo>
                  <a:lnTo>
                    <a:pt x="733121" y="592656"/>
                  </a:lnTo>
                  <a:close/>
                </a:path>
              </a:pathLst>
            </a:custGeom>
            <a:ln w="16812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43075" y="7985004"/>
              <a:ext cx="40005" cy="330200"/>
            </a:xfrm>
            <a:custGeom>
              <a:avLst/>
              <a:gdLst/>
              <a:ahLst/>
              <a:cxnLst/>
              <a:rect l="l" t="t" r="r" b="b"/>
              <a:pathLst>
                <a:path w="40005" h="330200">
                  <a:moveTo>
                    <a:pt x="39662" y="309905"/>
                  </a:moveTo>
                  <a:lnTo>
                    <a:pt x="38112" y="302183"/>
                  </a:lnTo>
                  <a:lnTo>
                    <a:pt x="33858" y="295884"/>
                  </a:lnTo>
                  <a:lnTo>
                    <a:pt x="27559" y="291630"/>
                  </a:lnTo>
                  <a:lnTo>
                    <a:pt x="19837" y="290068"/>
                  </a:lnTo>
                  <a:lnTo>
                    <a:pt x="12115" y="291630"/>
                  </a:lnTo>
                  <a:lnTo>
                    <a:pt x="5803" y="295884"/>
                  </a:lnTo>
                  <a:lnTo>
                    <a:pt x="1562" y="302183"/>
                  </a:lnTo>
                  <a:lnTo>
                    <a:pt x="0" y="309905"/>
                  </a:lnTo>
                  <a:lnTo>
                    <a:pt x="1562" y="317627"/>
                  </a:lnTo>
                  <a:lnTo>
                    <a:pt x="5803" y="323938"/>
                  </a:lnTo>
                  <a:lnTo>
                    <a:pt x="12115" y="328193"/>
                  </a:lnTo>
                  <a:lnTo>
                    <a:pt x="19837" y="329742"/>
                  </a:lnTo>
                  <a:lnTo>
                    <a:pt x="27559" y="328193"/>
                  </a:lnTo>
                  <a:lnTo>
                    <a:pt x="33858" y="323938"/>
                  </a:lnTo>
                  <a:lnTo>
                    <a:pt x="38112" y="317627"/>
                  </a:lnTo>
                  <a:lnTo>
                    <a:pt x="39662" y="309905"/>
                  </a:lnTo>
                  <a:close/>
                </a:path>
                <a:path w="40005" h="330200">
                  <a:moveTo>
                    <a:pt x="39662" y="19850"/>
                  </a:moveTo>
                  <a:lnTo>
                    <a:pt x="38112" y="12128"/>
                  </a:lnTo>
                  <a:lnTo>
                    <a:pt x="33870" y="5816"/>
                  </a:lnTo>
                  <a:lnTo>
                    <a:pt x="27559" y="1562"/>
                  </a:lnTo>
                  <a:lnTo>
                    <a:pt x="19837" y="0"/>
                  </a:lnTo>
                  <a:lnTo>
                    <a:pt x="12103" y="1562"/>
                  </a:lnTo>
                  <a:lnTo>
                    <a:pt x="5803" y="5816"/>
                  </a:lnTo>
                  <a:lnTo>
                    <a:pt x="1549" y="12128"/>
                  </a:lnTo>
                  <a:lnTo>
                    <a:pt x="0" y="19850"/>
                  </a:lnTo>
                  <a:lnTo>
                    <a:pt x="0" y="230543"/>
                  </a:lnTo>
                  <a:lnTo>
                    <a:pt x="1549" y="238252"/>
                  </a:lnTo>
                  <a:lnTo>
                    <a:pt x="5803" y="244563"/>
                  </a:lnTo>
                  <a:lnTo>
                    <a:pt x="12103" y="248818"/>
                  </a:lnTo>
                  <a:lnTo>
                    <a:pt x="19837" y="250380"/>
                  </a:lnTo>
                  <a:lnTo>
                    <a:pt x="27559" y="248818"/>
                  </a:lnTo>
                  <a:lnTo>
                    <a:pt x="33870" y="244563"/>
                  </a:lnTo>
                  <a:lnTo>
                    <a:pt x="38112" y="238252"/>
                  </a:lnTo>
                  <a:lnTo>
                    <a:pt x="39662" y="230543"/>
                  </a:lnTo>
                  <a:lnTo>
                    <a:pt x="39662" y="19850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655659" y="3067727"/>
            <a:ext cx="196278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SECURITY</a:t>
            </a:r>
            <a:r>
              <a:rPr sz="1600" spc="-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SYSTEM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55659" y="3610538"/>
            <a:ext cx="4540250" cy="998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Restrict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unauthorized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access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building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elevator.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Using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keypad,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card reader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proximity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detector,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security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systems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help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protect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tenants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from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intruders.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844101" y="3319297"/>
            <a:ext cx="448945" cy="665480"/>
          </a:xfrm>
          <a:custGeom>
            <a:avLst/>
            <a:gdLst/>
            <a:ahLst/>
            <a:cxnLst/>
            <a:rect l="l" t="t" r="r" b="b"/>
            <a:pathLst>
              <a:path w="448945" h="665479">
                <a:moveTo>
                  <a:pt x="133915" y="393512"/>
                </a:moveTo>
                <a:lnTo>
                  <a:pt x="133915" y="94288"/>
                </a:lnTo>
                <a:lnTo>
                  <a:pt x="137547" y="81138"/>
                </a:lnTo>
                <a:lnTo>
                  <a:pt x="147229" y="68134"/>
                </a:lnTo>
                <a:lnTo>
                  <a:pt x="161135" y="58192"/>
                </a:lnTo>
                <a:lnTo>
                  <a:pt x="177440" y="54230"/>
                </a:lnTo>
                <a:lnTo>
                  <a:pt x="193254" y="58192"/>
                </a:lnTo>
                <a:lnTo>
                  <a:pt x="207219" y="68134"/>
                </a:lnTo>
                <a:lnTo>
                  <a:pt x="217179" y="81138"/>
                </a:lnTo>
                <a:lnTo>
                  <a:pt x="220978" y="94288"/>
                </a:lnTo>
                <a:lnTo>
                  <a:pt x="220978" y="308233"/>
                </a:lnTo>
                <a:lnTo>
                  <a:pt x="220978" y="29012"/>
                </a:lnTo>
                <a:lnTo>
                  <a:pt x="220978" y="37029"/>
                </a:lnTo>
                <a:lnTo>
                  <a:pt x="220978" y="29012"/>
                </a:lnTo>
                <a:lnTo>
                  <a:pt x="224728" y="17593"/>
                </a:lnTo>
                <a:lnTo>
                  <a:pt x="234203" y="8385"/>
                </a:lnTo>
                <a:lnTo>
                  <a:pt x="246740" y="2237"/>
                </a:lnTo>
                <a:lnTo>
                  <a:pt x="259678" y="0"/>
                </a:lnTo>
                <a:lnTo>
                  <a:pt x="272609" y="2237"/>
                </a:lnTo>
                <a:lnTo>
                  <a:pt x="285143" y="8385"/>
                </a:lnTo>
                <a:lnTo>
                  <a:pt x="294616" y="17593"/>
                </a:lnTo>
                <a:lnTo>
                  <a:pt x="298366" y="29012"/>
                </a:lnTo>
                <a:lnTo>
                  <a:pt x="298366" y="308396"/>
                </a:lnTo>
                <a:lnTo>
                  <a:pt x="298366" y="97819"/>
                </a:lnTo>
                <a:lnTo>
                  <a:pt x="302122" y="85721"/>
                </a:lnTo>
                <a:lnTo>
                  <a:pt x="311608" y="75032"/>
                </a:lnTo>
                <a:lnTo>
                  <a:pt x="324155" y="67406"/>
                </a:lnTo>
                <a:lnTo>
                  <a:pt x="337092" y="64496"/>
                </a:lnTo>
                <a:lnTo>
                  <a:pt x="350590" y="66734"/>
                </a:lnTo>
                <a:lnTo>
                  <a:pt x="363075" y="72883"/>
                </a:lnTo>
                <a:lnTo>
                  <a:pt x="372249" y="82095"/>
                </a:lnTo>
                <a:lnTo>
                  <a:pt x="375817" y="93521"/>
                </a:lnTo>
                <a:lnTo>
                  <a:pt x="375817" y="314026"/>
                </a:lnTo>
                <a:lnTo>
                  <a:pt x="375817" y="153896"/>
                </a:lnTo>
                <a:lnTo>
                  <a:pt x="379201" y="142484"/>
                </a:lnTo>
                <a:lnTo>
                  <a:pt x="388062" y="133302"/>
                </a:lnTo>
                <a:lnTo>
                  <a:pt x="400466" y="127183"/>
                </a:lnTo>
                <a:lnTo>
                  <a:pt x="414480" y="124959"/>
                </a:lnTo>
                <a:lnTo>
                  <a:pt x="427868" y="127857"/>
                </a:lnTo>
                <a:lnTo>
                  <a:pt x="438785" y="135456"/>
                </a:lnTo>
                <a:lnTo>
                  <a:pt x="446139" y="146115"/>
                </a:lnTo>
                <a:lnTo>
                  <a:pt x="448833" y="158194"/>
                </a:lnTo>
                <a:lnTo>
                  <a:pt x="448833" y="454490"/>
                </a:lnTo>
                <a:lnTo>
                  <a:pt x="438562" y="516764"/>
                </a:lnTo>
                <a:lnTo>
                  <a:pt x="406664" y="567400"/>
                </a:lnTo>
                <a:lnTo>
                  <a:pt x="403913" y="570114"/>
                </a:lnTo>
                <a:lnTo>
                  <a:pt x="402329" y="573959"/>
                </a:lnTo>
                <a:lnTo>
                  <a:pt x="402355" y="577829"/>
                </a:lnTo>
                <a:lnTo>
                  <a:pt x="402355" y="664892"/>
                </a:lnTo>
                <a:lnTo>
                  <a:pt x="184703" y="664892"/>
                </a:lnTo>
                <a:lnTo>
                  <a:pt x="184703" y="614104"/>
                </a:lnTo>
                <a:lnTo>
                  <a:pt x="144050" y="581525"/>
                </a:lnTo>
                <a:lnTo>
                  <a:pt x="108813" y="549080"/>
                </a:lnTo>
                <a:lnTo>
                  <a:pt x="67724" y="476158"/>
                </a:lnTo>
                <a:lnTo>
                  <a:pt x="36314" y="398665"/>
                </a:lnTo>
                <a:lnTo>
                  <a:pt x="11659" y="330844"/>
                </a:lnTo>
                <a:lnTo>
                  <a:pt x="0" y="288235"/>
                </a:lnTo>
                <a:lnTo>
                  <a:pt x="3965" y="272515"/>
                </a:lnTo>
                <a:lnTo>
                  <a:pt x="13008" y="258009"/>
                </a:lnTo>
                <a:lnTo>
                  <a:pt x="26559" y="248109"/>
                </a:lnTo>
                <a:lnTo>
                  <a:pt x="42683" y="245715"/>
                </a:lnTo>
                <a:lnTo>
                  <a:pt x="59390" y="249554"/>
                </a:lnTo>
                <a:lnTo>
                  <a:pt x="73569" y="257757"/>
                </a:lnTo>
                <a:lnTo>
                  <a:pt x="82109" y="268452"/>
                </a:lnTo>
                <a:lnTo>
                  <a:pt x="133915" y="393512"/>
                </a:lnTo>
                <a:close/>
              </a:path>
            </a:pathLst>
          </a:custGeom>
          <a:ln w="1256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558611" y="5487141"/>
            <a:ext cx="3661410" cy="4966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EMERGENCY-POWER </a:t>
            </a:r>
            <a:r>
              <a:rPr sz="1600" spc="229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2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EMERGENCY-RETURN</a:t>
            </a:r>
            <a:r>
              <a:rPr sz="1600" spc="-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OPERATION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58611" y="6301356"/>
            <a:ext cx="4570095" cy="998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45465">
              <a:lnSpc>
                <a:spcPct val="101800"/>
              </a:lnSpc>
              <a:spcBef>
                <a:spcPts val="90"/>
              </a:spcBef>
            </a:pP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Prevent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passengers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from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being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trapped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during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power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outage.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</a:pP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emergency-power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systems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allow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operate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during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power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loss.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845249" y="5721747"/>
            <a:ext cx="447040" cy="895985"/>
          </a:xfrm>
          <a:custGeom>
            <a:avLst/>
            <a:gdLst/>
            <a:ahLst/>
            <a:cxnLst/>
            <a:rect l="l" t="t" r="r" b="b"/>
            <a:pathLst>
              <a:path w="447040" h="895984">
                <a:moveTo>
                  <a:pt x="0" y="512843"/>
                </a:moveTo>
                <a:lnTo>
                  <a:pt x="42764" y="429345"/>
                </a:lnTo>
                <a:lnTo>
                  <a:pt x="136846" y="253429"/>
                </a:lnTo>
                <a:lnTo>
                  <a:pt x="230927" y="79009"/>
                </a:lnTo>
                <a:lnTo>
                  <a:pt x="273692" y="0"/>
                </a:lnTo>
                <a:lnTo>
                  <a:pt x="228520" y="379980"/>
                </a:lnTo>
                <a:lnTo>
                  <a:pt x="446411" y="382643"/>
                </a:lnTo>
                <a:lnTo>
                  <a:pt x="172719" y="895474"/>
                </a:lnTo>
                <a:lnTo>
                  <a:pt x="223205" y="523473"/>
                </a:lnTo>
                <a:lnTo>
                  <a:pt x="0" y="523473"/>
                </a:lnTo>
                <a:lnTo>
                  <a:pt x="0" y="512843"/>
                </a:lnTo>
                <a:close/>
              </a:path>
            </a:pathLst>
          </a:custGeom>
          <a:ln w="20154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558611" y="7917093"/>
            <a:ext cx="366966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CAB</a:t>
            </a:r>
            <a:r>
              <a:rPr sz="1600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PROTECTIVE</a:t>
            </a:r>
            <a:r>
              <a:rPr sz="1600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PADS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58611" y="8459903"/>
            <a:ext cx="4599305" cy="1501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Protect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investment.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Purchase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protective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pads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prevent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damage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elevator-cab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interior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from wheelchairs,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mail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carts,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stretchers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misuse.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pads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installed easily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using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hooks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hang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from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the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wall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panels.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637955" y="8113644"/>
            <a:ext cx="647700" cy="717550"/>
            <a:chOff x="7637955" y="8113644"/>
            <a:chExt cx="647700" cy="717550"/>
          </a:xfrm>
        </p:grpSpPr>
        <p:sp>
          <p:nvSpPr>
            <p:cNvPr id="31" name="object 31"/>
            <p:cNvSpPr/>
            <p:nvPr/>
          </p:nvSpPr>
          <p:spPr>
            <a:xfrm>
              <a:off x="7689350" y="8121981"/>
              <a:ext cx="290830" cy="436245"/>
            </a:xfrm>
            <a:custGeom>
              <a:avLst/>
              <a:gdLst/>
              <a:ahLst/>
              <a:cxnLst/>
              <a:rect l="l" t="t" r="r" b="b"/>
              <a:pathLst>
                <a:path w="290829" h="436245">
                  <a:moveTo>
                    <a:pt x="0" y="396563"/>
                  </a:moveTo>
                  <a:lnTo>
                    <a:pt x="3023" y="300330"/>
                  </a:lnTo>
                  <a:lnTo>
                    <a:pt x="7694" y="244898"/>
                  </a:lnTo>
                  <a:lnTo>
                    <a:pt x="35169" y="172364"/>
                  </a:lnTo>
                  <a:lnTo>
                    <a:pt x="59382" y="132071"/>
                  </a:lnTo>
                  <a:lnTo>
                    <a:pt x="91718" y="87400"/>
                  </a:lnTo>
                  <a:lnTo>
                    <a:pt x="127114" y="45840"/>
                  </a:lnTo>
                  <a:lnTo>
                    <a:pt x="160506" y="14883"/>
                  </a:lnTo>
                  <a:lnTo>
                    <a:pt x="208128" y="0"/>
                  </a:lnTo>
                  <a:lnTo>
                    <a:pt x="233760" y="114"/>
                  </a:lnTo>
                  <a:lnTo>
                    <a:pt x="259086" y="8346"/>
                  </a:lnTo>
                  <a:lnTo>
                    <a:pt x="279467" y="30681"/>
                  </a:lnTo>
                  <a:lnTo>
                    <a:pt x="290263" y="73102"/>
                  </a:lnTo>
                  <a:lnTo>
                    <a:pt x="286835" y="141593"/>
                  </a:lnTo>
                  <a:lnTo>
                    <a:pt x="260832" y="246585"/>
                  </a:lnTo>
                  <a:lnTo>
                    <a:pt x="227209" y="314690"/>
                  </a:lnTo>
                  <a:lnTo>
                    <a:pt x="198121" y="351474"/>
                  </a:lnTo>
                  <a:lnTo>
                    <a:pt x="185724" y="362499"/>
                  </a:lnTo>
                  <a:lnTo>
                    <a:pt x="155833" y="397031"/>
                  </a:lnTo>
                  <a:lnTo>
                    <a:pt x="140260" y="416211"/>
                  </a:lnTo>
                  <a:lnTo>
                    <a:pt x="133955" y="426944"/>
                  </a:lnTo>
                  <a:lnTo>
                    <a:pt x="131870" y="436130"/>
                  </a:lnTo>
                  <a:lnTo>
                    <a:pt x="0" y="396563"/>
                  </a:lnTo>
                  <a:close/>
                </a:path>
              </a:pathLst>
            </a:custGeom>
            <a:ln w="16673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7955" y="8549771"/>
              <a:ext cx="181708" cy="21444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037294" y="8166172"/>
              <a:ext cx="240029" cy="466725"/>
            </a:xfrm>
            <a:custGeom>
              <a:avLst/>
              <a:gdLst/>
              <a:ahLst/>
              <a:cxnLst/>
              <a:rect l="l" t="t" r="r" b="b"/>
              <a:pathLst>
                <a:path w="240029" h="466725">
                  <a:moveTo>
                    <a:pt x="146843" y="466666"/>
                  </a:moveTo>
                  <a:lnTo>
                    <a:pt x="196351" y="384086"/>
                  </a:lnTo>
                  <a:lnTo>
                    <a:pt x="222403" y="334934"/>
                  </a:lnTo>
                  <a:lnTo>
                    <a:pt x="238517" y="259066"/>
                  </a:lnTo>
                  <a:lnTo>
                    <a:pt x="239939" y="212080"/>
                  </a:lnTo>
                  <a:lnTo>
                    <a:pt x="236897" y="157017"/>
                  </a:lnTo>
                  <a:lnTo>
                    <a:pt x="229598" y="102917"/>
                  </a:lnTo>
                  <a:lnTo>
                    <a:pt x="218253" y="58818"/>
                  </a:lnTo>
                  <a:lnTo>
                    <a:pt x="186250" y="20540"/>
                  </a:lnTo>
                  <a:lnTo>
                    <a:pt x="138870" y="0"/>
                  </a:lnTo>
                  <a:lnTo>
                    <a:pt x="109645" y="7765"/>
                  </a:lnTo>
                  <a:lnTo>
                    <a:pt x="77618" y="37610"/>
                  </a:lnTo>
                  <a:lnTo>
                    <a:pt x="43457" y="97077"/>
                  </a:lnTo>
                  <a:lnTo>
                    <a:pt x="8549" y="199445"/>
                  </a:lnTo>
                  <a:lnTo>
                    <a:pt x="0" y="274912"/>
                  </a:lnTo>
                  <a:lnTo>
                    <a:pt x="4575" y="321582"/>
                  </a:lnTo>
                  <a:lnTo>
                    <a:pt x="9042" y="337560"/>
                  </a:lnTo>
                  <a:lnTo>
                    <a:pt x="15517" y="382775"/>
                  </a:lnTo>
                  <a:lnTo>
                    <a:pt x="18246" y="407332"/>
                  </a:lnTo>
                  <a:lnTo>
                    <a:pt x="17742" y="419768"/>
                  </a:lnTo>
                  <a:lnTo>
                    <a:pt x="14520" y="428619"/>
                  </a:lnTo>
                  <a:lnTo>
                    <a:pt x="146843" y="466666"/>
                  </a:lnTo>
                  <a:close/>
                </a:path>
              </a:pathLst>
            </a:custGeom>
            <a:ln w="16673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77242" y="8634331"/>
              <a:ext cx="208630" cy="196668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4836860" y="3856787"/>
            <a:ext cx="419227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ENTRANCE</a:t>
            </a:r>
            <a:r>
              <a:rPr sz="1600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GUARD</a:t>
            </a:r>
            <a:r>
              <a:rPr sz="1600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PROTECTION</a:t>
            </a:r>
            <a:r>
              <a:rPr sz="1600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PADS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836860" y="4399598"/>
            <a:ext cx="4359910" cy="747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Prevent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damage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doors,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entrances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hoistways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while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transporting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heavy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equipment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freight.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3964601" y="4235344"/>
            <a:ext cx="544195" cy="544195"/>
            <a:chOff x="13964601" y="4235344"/>
            <a:chExt cx="544195" cy="544195"/>
          </a:xfrm>
        </p:grpSpPr>
        <p:sp>
          <p:nvSpPr>
            <p:cNvPr id="38" name="object 38"/>
            <p:cNvSpPr/>
            <p:nvPr/>
          </p:nvSpPr>
          <p:spPr>
            <a:xfrm>
              <a:off x="13970884" y="4241627"/>
              <a:ext cx="266065" cy="531495"/>
            </a:xfrm>
            <a:custGeom>
              <a:avLst/>
              <a:gdLst/>
              <a:ahLst/>
              <a:cxnLst/>
              <a:rect l="l" t="t" r="r" b="b"/>
              <a:pathLst>
                <a:path w="266065" h="531495">
                  <a:moveTo>
                    <a:pt x="265625" y="531351"/>
                  </a:moveTo>
                  <a:lnTo>
                    <a:pt x="15693" y="531351"/>
                  </a:lnTo>
                  <a:lnTo>
                    <a:pt x="7036" y="531351"/>
                  </a:lnTo>
                  <a:lnTo>
                    <a:pt x="0" y="524754"/>
                  </a:lnTo>
                  <a:lnTo>
                    <a:pt x="0" y="516637"/>
                  </a:lnTo>
                  <a:lnTo>
                    <a:pt x="0" y="14701"/>
                  </a:lnTo>
                  <a:lnTo>
                    <a:pt x="0" y="6584"/>
                  </a:lnTo>
                  <a:lnTo>
                    <a:pt x="7036" y="0"/>
                  </a:lnTo>
                  <a:lnTo>
                    <a:pt x="15693" y="0"/>
                  </a:lnTo>
                  <a:lnTo>
                    <a:pt x="265625" y="0"/>
                  </a:lnTo>
                  <a:lnTo>
                    <a:pt x="265625" y="531351"/>
                  </a:lnTo>
                  <a:close/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4236516" y="4241628"/>
              <a:ext cx="266065" cy="531495"/>
            </a:xfrm>
            <a:custGeom>
              <a:avLst/>
              <a:gdLst/>
              <a:ahLst/>
              <a:cxnLst/>
              <a:rect l="l" t="t" r="r" b="b"/>
              <a:pathLst>
                <a:path w="266065" h="531495">
                  <a:moveTo>
                    <a:pt x="265725" y="516637"/>
                  </a:moveTo>
                  <a:lnTo>
                    <a:pt x="265725" y="524754"/>
                  </a:lnTo>
                  <a:lnTo>
                    <a:pt x="258702" y="531351"/>
                  </a:lnTo>
                  <a:lnTo>
                    <a:pt x="250044" y="531351"/>
                  </a:lnTo>
                  <a:lnTo>
                    <a:pt x="0" y="531351"/>
                  </a:lnTo>
                  <a:lnTo>
                    <a:pt x="0" y="0"/>
                  </a:lnTo>
                  <a:lnTo>
                    <a:pt x="249906" y="0"/>
                  </a:lnTo>
                  <a:lnTo>
                    <a:pt x="258576" y="0"/>
                  </a:lnTo>
                  <a:lnTo>
                    <a:pt x="265600" y="6584"/>
                  </a:lnTo>
                  <a:lnTo>
                    <a:pt x="265600" y="14701"/>
                  </a:lnTo>
                  <a:lnTo>
                    <a:pt x="265600" y="516637"/>
                  </a:lnTo>
                  <a:close/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048875" y="4507299"/>
              <a:ext cx="123825" cy="0"/>
            </a:xfrm>
            <a:custGeom>
              <a:avLst/>
              <a:gdLst/>
              <a:ahLst/>
              <a:cxnLst/>
              <a:rect l="l" t="t" r="r" b="b"/>
              <a:pathLst>
                <a:path w="123825">
                  <a:moveTo>
                    <a:pt x="123238" y="0"/>
                  </a:moveTo>
                  <a:lnTo>
                    <a:pt x="0" y="0"/>
                  </a:lnTo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039268" y="4471082"/>
              <a:ext cx="45085" cy="73025"/>
            </a:xfrm>
            <a:custGeom>
              <a:avLst/>
              <a:gdLst/>
              <a:ahLst/>
              <a:cxnLst/>
              <a:rect l="l" t="t" r="r" b="b"/>
              <a:pathLst>
                <a:path w="45084" h="73025">
                  <a:moveTo>
                    <a:pt x="38951" y="0"/>
                  </a:moveTo>
                  <a:lnTo>
                    <a:pt x="44982" y="6483"/>
                  </a:lnTo>
                  <a:lnTo>
                    <a:pt x="13017" y="36212"/>
                  </a:lnTo>
                  <a:lnTo>
                    <a:pt x="44982" y="65941"/>
                  </a:lnTo>
                  <a:lnTo>
                    <a:pt x="38951" y="72425"/>
                  </a:lnTo>
                  <a:lnTo>
                    <a:pt x="0" y="36212"/>
                  </a:lnTo>
                  <a:lnTo>
                    <a:pt x="38951" y="0"/>
                  </a:lnTo>
                  <a:close/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301023" y="4507299"/>
              <a:ext cx="123825" cy="0"/>
            </a:xfrm>
            <a:custGeom>
              <a:avLst/>
              <a:gdLst/>
              <a:ahLst/>
              <a:cxnLst/>
              <a:rect l="l" t="t" r="r" b="b"/>
              <a:pathLst>
                <a:path w="123825">
                  <a:moveTo>
                    <a:pt x="123238" y="0"/>
                  </a:moveTo>
                  <a:lnTo>
                    <a:pt x="0" y="0"/>
                  </a:lnTo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4388880" y="4471082"/>
              <a:ext cx="45085" cy="73025"/>
            </a:xfrm>
            <a:custGeom>
              <a:avLst/>
              <a:gdLst/>
              <a:ahLst/>
              <a:cxnLst/>
              <a:rect l="l" t="t" r="r" b="b"/>
              <a:pathLst>
                <a:path w="45084" h="73025">
                  <a:moveTo>
                    <a:pt x="6043" y="0"/>
                  </a:moveTo>
                  <a:lnTo>
                    <a:pt x="0" y="6483"/>
                  </a:lnTo>
                  <a:lnTo>
                    <a:pt x="31978" y="36212"/>
                  </a:lnTo>
                  <a:lnTo>
                    <a:pt x="0" y="65941"/>
                  </a:lnTo>
                  <a:lnTo>
                    <a:pt x="6043" y="72425"/>
                  </a:lnTo>
                  <a:lnTo>
                    <a:pt x="44995" y="36212"/>
                  </a:lnTo>
                  <a:lnTo>
                    <a:pt x="6043" y="0"/>
                  </a:lnTo>
                  <a:close/>
                </a:path>
              </a:pathLst>
            </a:custGeom>
            <a:ln w="1256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4836860" y="5620411"/>
            <a:ext cx="111506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DROP</a:t>
            </a:r>
            <a:r>
              <a:rPr sz="1600" spc="-10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4836860" y="6163221"/>
            <a:ext cx="4272280" cy="1501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18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drop </a:t>
            </a:r>
            <a:r>
              <a:rPr sz="1600" spc="-8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key,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which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opens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hoistway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doors,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equi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kept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site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if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one 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esent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ed 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through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Otis.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hoistway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accessed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only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personnel.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4005334" y="5798341"/>
            <a:ext cx="542925" cy="542925"/>
            <a:chOff x="14005334" y="5798341"/>
            <a:chExt cx="542925" cy="542925"/>
          </a:xfrm>
        </p:grpSpPr>
        <p:sp>
          <p:nvSpPr>
            <p:cNvPr id="47" name="object 47"/>
            <p:cNvSpPr/>
            <p:nvPr/>
          </p:nvSpPr>
          <p:spPr>
            <a:xfrm>
              <a:off x="14017522" y="5810529"/>
              <a:ext cx="518795" cy="518795"/>
            </a:xfrm>
            <a:custGeom>
              <a:avLst/>
              <a:gdLst/>
              <a:ahLst/>
              <a:cxnLst/>
              <a:rect l="l" t="t" r="r" b="b"/>
              <a:pathLst>
                <a:path w="518794" h="518795">
                  <a:moveTo>
                    <a:pt x="248032" y="41136"/>
                  </a:moveTo>
                  <a:lnTo>
                    <a:pt x="210060" y="13712"/>
                  </a:lnTo>
                  <a:lnTo>
                    <a:pt x="166977" y="0"/>
                  </a:lnTo>
                  <a:lnTo>
                    <a:pt x="122190" y="0"/>
                  </a:lnTo>
                  <a:lnTo>
                    <a:pt x="79107" y="13712"/>
                  </a:lnTo>
                  <a:lnTo>
                    <a:pt x="41136" y="41136"/>
                  </a:lnTo>
                  <a:lnTo>
                    <a:pt x="13712" y="79107"/>
                  </a:lnTo>
                  <a:lnTo>
                    <a:pt x="0" y="122189"/>
                  </a:lnTo>
                  <a:lnTo>
                    <a:pt x="0" y="166974"/>
                  </a:lnTo>
                  <a:lnTo>
                    <a:pt x="13712" y="210054"/>
                  </a:lnTo>
                  <a:lnTo>
                    <a:pt x="41136" y="248019"/>
                  </a:lnTo>
                  <a:lnTo>
                    <a:pt x="77800" y="274779"/>
                  </a:lnTo>
                  <a:lnTo>
                    <a:pt x="119351" y="288681"/>
                  </a:lnTo>
                  <a:lnTo>
                    <a:pt x="162701" y="289732"/>
                  </a:lnTo>
                  <a:lnTo>
                    <a:pt x="204758" y="277937"/>
                  </a:lnTo>
                  <a:lnTo>
                    <a:pt x="246549" y="319716"/>
                  </a:lnTo>
                  <a:lnTo>
                    <a:pt x="289019" y="326011"/>
                  </a:lnTo>
                  <a:lnTo>
                    <a:pt x="305203" y="378369"/>
                  </a:lnTo>
                  <a:lnTo>
                    <a:pt x="352246" y="389477"/>
                  </a:lnTo>
                  <a:lnTo>
                    <a:pt x="371848" y="445027"/>
                  </a:lnTo>
                  <a:lnTo>
                    <a:pt x="427863" y="465345"/>
                  </a:lnTo>
                  <a:lnTo>
                    <a:pt x="444989" y="518168"/>
                  </a:lnTo>
                  <a:lnTo>
                    <a:pt x="517917" y="517917"/>
                  </a:lnTo>
                  <a:lnTo>
                    <a:pt x="518168" y="444989"/>
                  </a:lnTo>
                  <a:lnTo>
                    <a:pt x="371961" y="298782"/>
                  </a:lnTo>
                  <a:lnTo>
                    <a:pt x="277937" y="204758"/>
                  </a:lnTo>
                  <a:lnTo>
                    <a:pt x="289727" y="162694"/>
                  </a:lnTo>
                  <a:lnTo>
                    <a:pt x="288678" y="119342"/>
                  </a:lnTo>
                  <a:lnTo>
                    <a:pt x="274783" y="77793"/>
                  </a:lnTo>
                  <a:lnTo>
                    <a:pt x="248032" y="41136"/>
                  </a:lnTo>
                  <a:close/>
                </a:path>
              </a:pathLst>
            </a:custGeom>
            <a:ln w="24376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61088" y="5854088"/>
              <a:ext cx="125148" cy="125148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14049229" y="6695862"/>
            <a:ext cx="546100" cy="546735"/>
            <a:chOff x="14049229" y="6695862"/>
            <a:chExt cx="546100" cy="546735"/>
          </a:xfrm>
        </p:grpSpPr>
        <p:sp>
          <p:nvSpPr>
            <p:cNvPr id="50" name="object 50"/>
            <p:cNvSpPr/>
            <p:nvPr/>
          </p:nvSpPr>
          <p:spPr>
            <a:xfrm>
              <a:off x="14059444" y="6930913"/>
              <a:ext cx="147320" cy="281940"/>
            </a:xfrm>
            <a:custGeom>
              <a:avLst/>
              <a:gdLst/>
              <a:ahLst/>
              <a:cxnLst/>
              <a:rect l="l" t="t" r="r" b="b"/>
              <a:pathLst>
                <a:path w="147319" h="281940">
                  <a:moveTo>
                    <a:pt x="73367" y="281708"/>
                  </a:moveTo>
                  <a:lnTo>
                    <a:pt x="44882" y="275920"/>
                  </a:lnTo>
                  <a:lnTo>
                    <a:pt x="21553" y="260159"/>
                  </a:lnTo>
                  <a:lnTo>
                    <a:pt x="5789" y="236831"/>
                  </a:lnTo>
                  <a:lnTo>
                    <a:pt x="0" y="208341"/>
                  </a:lnTo>
                  <a:lnTo>
                    <a:pt x="0" y="73367"/>
                  </a:lnTo>
                  <a:lnTo>
                    <a:pt x="5789" y="44877"/>
                  </a:lnTo>
                  <a:lnTo>
                    <a:pt x="21553" y="21549"/>
                  </a:lnTo>
                  <a:lnTo>
                    <a:pt x="44882" y="5788"/>
                  </a:lnTo>
                  <a:lnTo>
                    <a:pt x="73367" y="0"/>
                  </a:lnTo>
                  <a:lnTo>
                    <a:pt x="101857" y="5788"/>
                  </a:lnTo>
                  <a:lnTo>
                    <a:pt x="125185" y="21549"/>
                  </a:lnTo>
                  <a:lnTo>
                    <a:pt x="140946" y="44877"/>
                  </a:lnTo>
                  <a:lnTo>
                    <a:pt x="146734" y="73367"/>
                  </a:lnTo>
                  <a:lnTo>
                    <a:pt x="146734" y="208341"/>
                  </a:lnTo>
                  <a:lnTo>
                    <a:pt x="140946" y="236831"/>
                  </a:lnTo>
                  <a:lnTo>
                    <a:pt x="125185" y="260159"/>
                  </a:lnTo>
                  <a:lnTo>
                    <a:pt x="101857" y="275920"/>
                  </a:lnTo>
                  <a:lnTo>
                    <a:pt x="73367" y="281708"/>
                  </a:lnTo>
                  <a:close/>
                </a:path>
              </a:pathLst>
            </a:custGeom>
            <a:ln w="2043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4206178" y="6706078"/>
              <a:ext cx="379095" cy="526415"/>
            </a:xfrm>
            <a:custGeom>
              <a:avLst/>
              <a:gdLst/>
              <a:ahLst/>
              <a:cxnLst/>
              <a:rect l="l" t="t" r="r" b="b"/>
              <a:pathLst>
                <a:path w="379094" h="526415">
                  <a:moveTo>
                    <a:pt x="0" y="474305"/>
                  </a:moveTo>
                  <a:lnTo>
                    <a:pt x="57987" y="474305"/>
                  </a:lnTo>
                  <a:lnTo>
                    <a:pt x="74024" y="482406"/>
                  </a:lnTo>
                  <a:lnTo>
                    <a:pt x="93195" y="500227"/>
                  </a:lnTo>
                  <a:lnTo>
                    <a:pt x="112855" y="518048"/>
                  </a:lnTo>
                  <a:lnTo>
                    <a:pt x="130362" y="526149"/>
                  </a:lnTo>
                  <a:lnTo>
                    <a:pt x="281356" y="526149"/>
                  </a:lnTo>
                  <a:lnTo>
                    <a:pt x="317104" y="498349"/>
                  </a:lnTo>
                  <a:lnTo>
                    <a:pt x="344747" y="425239"/>
                  </a:lnTo>
                  <a:lnTo>
                    <a:pt x="357440" y="376078"/>
                  </a:lnTo>
                  <a:lnTo>
                    <a:pt x="370718" y="327696"/>
                  </a:lnTo>
                  <a:lnTo>
                    <a:pt x="378933" y="284847"/>
                  </a:lnTo>
                  <a:lnTo>
                    <a:pt x="376436" y="252281"/>
                  </a:lnTo>
                  <a:lnTo>
                    <a:pt x="347560" y="228177"/>
                  </a:lnTo>
                  <a:lnTo>
                    <a:pt x="295830" y="206462"/>
                  </a:lnTo>
                  <a:lnTo>
                    <a:pt x="246368" y="190769"/>
                  </a:lnTo>
                  <a:lnTo>
                    <a:pt x="224298" y="184731"/>
                  </a:lnTo>
                  <a:lnTo>
                    <a:pt x="240197" y="114361"/>
                  </a:lnTo>
                  <a:lnTo>
                    <a:pt x="246738" y="74776"/>
                  </a:lnTo>
                  <a:lnTo>
                    <a:pt x="245041" y="51458"/>
                  </a:lnTo>
                  <a:lnTo>
                    <a:pt x="236223" y="29892"/>
                  </a:lnTo>
                  <a:lnTo>
                    <a:pt x="230359" y="22431"/>
                  </a:lnTo>
                  <a:lnTo>
                    <a:pt x="219307" y="13000"/>
                  </a:lnTo>
                  <a:lnTo>
                    <a:pt x="205103" y="4541"/>
                  </a:lnTo>
                  <a:lnTo>
                    <a:pt x="189782" y="0"/>
                  </a:lnTo>
                  <a:lnTo>
                    <a:pt x="177276" y="1427"/>
                  </a:lnTo>
                  <a:lnTo>
                    <a:pt x="166741" y="6368"/>
                  </a:lnTo>
                  <a:lnTo>
                    <a:pt x="159472" y="11656"/>
                  </a:lnTo>
                  <a:lnTo>
                    <a:pt x="156761" y="14123"/>
                  </a:lnTo>
                  <a:lnTo>
                    <a:pt x="157553" y="75754"/>
                  </a:lnTo>
                  <a:lnTo>
                    <a:pt x="145341" y="112050"/>
                  </a:lnTo>
                  <a:lnTo>
                    <a:pt x="131421" y="147956"/>
                  </a:lnTo>
                  <a:lnTo>
                    <a:pt x="84178" y="216556"/>
                  </a:lnTo>
                  <a:lnTo>
                    <a:pt x="44002" y="242557"/>
                  </a:lnTo>
                  <a:lnTo>
                    <a:pt x="12648" y="251381"/>
                  </a:lnTo>
                  <a:lnTo>
                    <a:pt x="0" y="252268"/>
                  </a:lnTo>
                </a:path>
              </a:pathLst>
            </a:custGeom>
            <a:ln w="2043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17270578" y="54282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48"/>
                </a:moveTo>
                <a:lnTo>
                  <a:pt x="605497" y="265645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42"/>
                </a:lnTo>
                <a:lnTo>
                  <a:pt x="563067" y="138899"/>
                </a:lnTo>
                <a:lnTo>
                  <a:pt x="538683" y="104190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47"/>
                </a:lnTo>
                <a:lnTo>
                  <a:pt x="423557" y="22123"/>
                </a:lnTo>
                <a:lnTo>
                  <a:pt x="423557" y="314248"/>
                </a:lnTo>
                <a:lnTo>
                  <a:pt x="415658" y="382714"/>
                </a:lnTo>
                <a:lnTo>
                  <a:pt x="395097" y="429996"/>
                </a:lnTo>
                <a:lnTo>
                  <a:pt x="366547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29996"/>
                </a:lnTo>
                <a:lnTo>
                  <a:pt x="192760" y="382714"/>
                </a:lnTo>
                <a:lnTo>
                  <a:pt x="184848" y="314248"/>
                </a:lnTo>
                <a:lnTo>
                  <a:pt x="192760" y="245833"/>
                </a:lnTo>
                <a:lnTo>
                  <a:pt x="213334" y="198577"/>
                </a:lnTo>
                <a:lnTo>
                  <a:pt x="241896" y="169049"/>
                </a:lnTo>
                <a:lnTo>
                  <a:pt x="273773" y="153847"/>
                </a:lnTo>
                <a:lnTo>
                  <a:pt x="304241" y="149542"/>
                </a:lnTo>
                <a:lnTo>
                  <a:pt x="334695" y="153847"/>
                </a:lnTo>
                <a:lnTo>
                  <a:pt x="366547" y="169049"/>
                </a:lnTo>
                <a:lnTo>
                  <a:pt x="395097" y="198577"/>
                </a:lnTo>
                <a:lnTo>
                  <a:pt x="415658" y="245833"/>
                </a:lnTo>
                <a:lnTo>
                  <a:pt x="423557" y="314248"/>
                </a:lnTo>
                <a:lnTo>
                  <a:pt x="423557" y="22123"/>
                </a:lnTo>
                <a:lnTo>
                  <a:pt x="397332" y="12522"/>
                </a:lnTo>
                <a:lnTo>
                  <a:pt x="352425" y="3187"/>
                </a:lnTo>
                <a:lnTo>
                  <a:pt x="304241" y="0"/>
                </a:lnTo>
                <a:lnTo>
                  <a:pt x="256057" y="3187"/>
                </a:lnTo>
                <a:lnTo>
                  <a:pt x="211150" y="12522"/>
                </a:lnTo>
                <a:lnTo>
                  <a:pt x="169786" y="27647"/>
                </a:lnTo>
                <a:lnTo>
                  <a:pt x="132257" y="48209"/>
                </a:lnTo>
                <a:lnTo>
                  <a:pt x="98831" y="73837"/>
                </a:lnTo>
                <a:lnTo>
                  <a:pt x="69786" y="104190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45"/>
                </a:lnTo>
                <a:lnTo>
                  <a:pt x="0" y="314248"/>
                </a:lnTo>
                <a:lnTo>
                  <a:pt x="2971" y="362889"/>
                </a:lnTo>
                <a:lnTo>
                  <a:pt x="11722" y="408584"/>
                </a:lnTo>
                <a:lnTo>
                  <a:pt x="25946" y="450977"/>
                </a:lnTo>
                <a:lnTo>
                  <a:pt x="45402" y="489712"/>
                </a:lnTo>
                <a:lnTo>
                  <a:pt x="69786" y="524433"/>
                </a:lnTo>
                <a:lnTo>
                  <a:pt x="98831" y="554799"/>
                </a:lnTo>
                <a:lnTo>
                  <a:pt x="132257" y="580428"/>
                </a:lnTo>
                <a:lnTo>
                  <a:pt x="169786" y="600989"/>
                </a:lnTo>
                <a:lnTo>
                  <a:pt x="211150" y="616102"/>
                </a:lnTo>
                <a:lnTo>
                  <a:pt x="256057" y="625436"/>
                </a:lnTo>
                <a:lnTo>
                  <a:pt x="304241" y="628637"/>
                </a:lnTo>
                <a:lnTo>
                  <a:pt x="352425" y="625436"/>
                </a:lnTo>
                <a:lnTo>
                  <a:pt x="397332" y="616102"/>
                </a:lnTo>
                <a:lnTo>
                  <a:pt x="438683" y="600989"/>
                </a:lnTo>
                <a:lnTo>
                  <a:pt x="476211" y="580428"/>
                </a:lnTo>
                <a:lnTo>
                  <a:pt x="509638" y="554799"/>
                </a:lnTo>
                <a:lnTo>
                  <a:pt x="538683" y="524433"/>
                </a:lnTo>
                <a:lnTo>
                  <a:pt x="563067" y="489712"/>
                </a:lnTo>
                <a:lnTo>
                  <a:pt x="568426" y="479031"/>
                </a:lnTo>
                <a:lnTo>
                  <a:pt x="582523" y="450977"/>
                </a:lnTo>
                <a:lnTo>
                  <a:pt x="596747" y="408584"/>
                </a:lnTo>
                <a:lnTo>
                  <a:pt x="605497" y="362889"/>
                </a:lnTo>
                <a:lnTo>
                  <a:pt x="608469" y="314248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49"/>
                </a:lnTo>
                <a:lnTo>
                  <a:pt x="1350137" y="614349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65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80"/>
                </a:lnTo>
                <a:lnTo>
                  <a:pt x="1692071" y="233045"/>
                </a:lnTo>
                <a:lnTo>
                  <a:pt x="1637030" y="218186"/>
                </a:lnTo>
                <a:lnTo>
                  <a:pt x="1597266" y="199707"/>
                </a:lnTo>
                <a:lnTo>
                  <a:pt x="1580565" y="173126"/>
                </a:lnTo>
                <a:lnTo>
                  <a:pt x="1587398" y="152628"/>
                </a:lnTo>
                <a:lnTo>
                  <a:pt x="1604314" y="140347"/>
                </a:lnTo>
                <a:lnTo>
                  <a:pt x="1625955" y="134366"/>
                </a:lnTo>
                <a:lnTo>
                  <a:pt x="1646961" y="132803"/>
                </a:lnTo>
                <a:lnTo>
                  <a:pt x="1661198" y="133629"/>
                </a:lnTo>
                <a:lnTo>
                  <a:pt x="1701546" y="147916"/>
                </a:lnTo>
                <a:lnTo>
                  <a:pt x="1723555" y="180187"/>
                </a:lnTo>
                <a:lnTo>
                  <a:pt x="1723415" y="195808"/>
                </a:lnTo>
                <a:lnTo>
                  <a:pt x="1898281" y="195808"/>
                </a:lnTo>
                <a:lnTo>
                  <a:pt x="1891411" y="145415"/>
                </a:lnTo>
                <a:lnTo>
                  <a:pt x="1875320" y="103517"/>
                </a:lnTo>
                <a:lnTo>
                  <a:pt x="1851152" y="69583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33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80"/>
                </a:lnTo>
                <a:lnTo>
                  <a:pt x="1449730" y="74650"/>
                </a:lnTo>
                <a:lnTo>
                  <a:pt x="1426159" y="108851"/>
                </a:lnTo>
                <a:lnTo>
                  <a:pt x="1411033" y="149999"/>
                </a:lnTo>
                <a:lnTo>
                  <a:pt x="1405699" y="198323"/>
                </a:lnTo>
                <a:lnTo>
                  <a:pt x="1411986" y="244678"/>
                </a:lnTo>
                <a:lnTo>
                  <a:pt x="1429423" y="281063"/>
                </a:lnTo>
                <a:lnTo>
                  <a:pt x="1455877" y="309156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65"/>
                </a:lnTo>
                <a:lnTo>
                  <a:pt x="1609128" y="372325"/>
                </a:lnTo>
                <a:lnTo>
                  <a:pt x="1672983" y="391109"/>
                </a:lnTo>
                <a:lnTo>
                  <a:pt x="1712645" y="406146"/>
                </a:lnTo>
                <a:lnTo>
                  <a:pt x="1732915" y="421500"/>
                </a:lnTo>
                <a:lnTo>
                  <a:pt x="1738604" y="441248"/>
                </a:lnTo>
                <a:lnTo>
                  <a:pt x="1730908" y="468566"/>
                </a:lnTo>
                <a:lnTo>
                  <a:pt x="1711693" y="485241"/>
                </a:lnTo>
                <a:lnTo>
                  <a:pt x="1686814" y="493560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192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96"/>
                </a:lnTo>
                <a:lnTo>
                  <a:pt x="1408379" y="517144"/>
                </a:lnTo>
                <a:lnTo>
                  <a:pt x="1436281" y="553770"/>
                </a:lnTo>
                <a:lnTo>
                  <a:pt x="1470571" y="581520"/>
                </a:lnTo>
                <a:lnTo>
                  <a:pt x="1508633" y="601599"/>
                </a:lnTo>
                <a:lnTo>
                  <a:pt x="1547825" y="615162"/>
                </a:lnTo>
                <a:lnTo>
                  <a:pt x="1585556" y="623392"/>
                </a:lnTo>
                <a:lnTo>
                  <a:pt x="1646085" y="628561"/>
                </a:lnTo>
                <a:lnTo>
                  <a:pt x="1690789" y="626630"/>
                </a:lnTo>
                <a:lnTo>
                  <a:pt x="1734985" y="620496"/>
                </a:lnTo>
                <a:lnTo>
                  <a:pt x="1777390" y="609714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28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861173" y="693667"/>
            <a:ext cx="1071880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Accessories</a:t>
            </a:r>
            <a:endParaRPr sz="14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5801" y="1113148"/>
            <a:ext cx="3310890" cy="0"/>
          </a:xfrm>
          <a:custGeom>
            <a:avLst/>
            <a:gdLst/>
            <a:ahLst/>
            <a:cxnLst/>
            <a:rect l="l" t="t" r="r" b="b"/>
            <a:pathLst>
              <a:path w="3310890">
                <a:moveTo>
                  <a:pt x="3310504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760743" y="10571715"/>
            <a:ext cx="512445" cy="512445"/>
          </a:xfrm>
          <a:custGeom>
            <a:avLst/>
            <a:gdLst/>
            <a:ahLst/>
            <a:cxnLst/>
            <a:rect l="l" t="t" r="r" b="b"/>
            <a:pathLst>
              <a:path w="512444" h="512445">
                <a:moveTo>
                  <a:pt x="511988" y="511988"/>
                </a:moveTo>
                <a:lnTo>
                  <a:pt x="0" y="511988"/>
                </a:lnTo>
                <a:lnTo>
                  <a:pt x="0" y="0"/>
                </a:lnTo>
                <a:lnTo>
                  <a:pt x="511988" y="0"/>
                </a:lnTo>
                <a:lnTo>
                  <a:pt x="511988" y="511988"/>
                </a:lnTo>
                <a:close/>
              </a:path>
            </a:pathLst>
          </a:custGeom>
          <a:ln w="1256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73870" y="10827715"/>
            <a:ext cx="17562195" cy="0"/>
          </a:xfrm>
          <a:custGeom>
            <a:avLst/>
            <a:gdLst/>
            <a:ahLst/>
            <a:cxnLst/>
            <a:rect l="l" t="t" r="r" b="b"/>
            <a:pathLst>
              <a:path w="17562195">
                <a:moveTo>
                  <a:pt x="17561911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xfrm>
            <a:off x="18859619" y="10680275"/>
            <a:ext cx="314325" cy="2648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pc="25" dirty="0">
                <a:latin typeface="Century Gothic" panose="020B0502020202020204" pitchFamily="34" charset="0"/>
              </a:rPr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13" y="0"/>
            <a:ext cx="20099020" cy="11308715"/>
            <a:chOff x="5113" y="0"/>
            <a:chExt cx="2009902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0931" y="34140"/>
              <a:ext cx="15463168" cy="112744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5" y="5"/>
              <a:ext cx="19189065" cy="11308715"/>
            </a:xfrm>
            <a:custGeom>
              <a:avLst/>
              <a:gdLst/>
              <a:ahLst/>
              <a:cxnLst/>
              <a:rect l="l" t="t" r="r" b="b"/>
              <a:pathLst>
                <a:path w="19189065" h="11308715">
                  <a:moveTo>
                    <a:pt x="6303797" y="0"/>
                  </a:moveTo>
                  <a:lnTo>
                    <a:pt x="0" y="0"/>
                  </a:lnTo>
                  <a:lnTo>
                    <a:pt x="0" y="11308550"/>
                  </a:lnTo>
                  <a:lnTo>
                    <a:pt x="6303797" y="11308550"/>
                  </a:lnTo>
                  <a:lnTo>
                    <a:pt x="6303797" y="0"/>
                  </a:lnTo>
                  <a:close/>
                </a:path>
                <a:path w="19189065" h="11308715">
                  <a:moveTo>
                    <a:pt x="17873942" y="857072"/>
                  </a:moveTo>
                  <a:lnTo>
                    <a:pt x="17870970" y="808469"/>
                  </a:lnTo>
                  <a:lnTo>
                    <a:pt x="17862220" y="762812"/>
                  </a:lnTo>
                  <a:lnTo>
                    <a:pt x="17847996" y="720445"/>
                  </a:lnTo>
                  <a:lnTo>
                    <a:pt x="17833886" y="692365"/>
                  </a:lnTo>
                  <a:lnTo>
                    <a:pt x="17828540" y="681723"/>
                  </a:lnTo>
                  <a:lnTo>
                    <a:pt x="17804156" y="647001"/>
                  </a:lnTo>
                  <a:lnTo>
                    <a:pt x="17775111" y="616661"/>
                  </a:lnTo>
                  <a:lnTo>
                    <a:pt x="17741684" y="591032"/>
                  </a:lnTo>
                  <a:lnTo>
                    <a:pt x="17704156" y="570471"/>
                  </a:lnTo>
                  <a:lnTo>
                    <a:pt x="17689018" y="564934"/>
                  </a:lnTo>
                  <a:lnTo>
                    <a:pt x="17689018" y="857072"/>
                  </a:lnTo>
                  <a:lnTo>
                    <a:pt x="17681118" y="925537"/>
                  </a:lnTo>
                  <a:lnTo>
                    <a:pt x="17660557" y="972820"/>
                  </a:lnTo>
                  <a:lnTo>
                    <a:pt x="17632007" y="1002347"/>
                  </a:lnTo>
                  <a:lnTo>
                    <a:pt x="17600168" y="1017549"/>
                  </a:lnTo>
                  <a:lnTo>
                    <a:pt x="17569714" y="1021854"/>
                  </a:lnTo>
                  <a:lnTo>
                    <a:pt x="17539246" y="1017549"/>
                  </a:lnTo>
                  <a:lnTo>
                    <a:pt x="17507369" y="1002347"/>
                  </a:lnTo>
                  <a:lnTo>
                    <a:pt x="17478807" y="972820"/>
                  </a:lnTo>
                  <a:lnTo>
                    <a:pt x="17458233" y="925537"/>
                  </a:lnTo>
                  <a:lnTo>
                    <a:pt x="17450321" y="857072"/>
                  </a:lnTo>
                  <a:lnTo>
                    <a:pt x="17458233" y="788657"/>
                  </a:lnTo>
                  <a:lnTo>
                    <a:pt x="17478807" y="741400"/>
                  </a:lnTo>
                  <a:lnTo>
                    <a:pt x="17507369" y="711873"/>
                  </a:lnTo>
                  <a:lnTo>
                    <a:pt x="17539246" y="696671"/>
                  </a:lnTo>
                  <a:lnTo>
                    <a:pt x="17569714" y="692365"/>
                  </a:lnTo>
                  <a:lnTo>
                    <a:pt x="17600168" y="696671"/>
                  </a:lnTo>
                  <a:lnTo>
                    <a:pt x="17632007" y="711873"/>
                  </a:lnTo>
                  <a:lnTo>
                    <a:pt x="17660557" y="741400"/>
                  </a:lnTo>
                  <a:lnTo>
                    <a:pt x="17681118" y="788657"/>
                  </a:lnTo>
                  <a:lnTo>
                    <a:pt x="17689018" y="857072"/>
                  </a:lnTo>
                  <a:lnTo>
                    <a:pt x="17689018" y="564934"/>
                  </a:lnTo>
                  <a:lnTo>
                    <a:pt x="17662805" y="555345"/>
                  </a:lnTo>
                  <a:lnTo>
                    <a:pt x="17617898" y="546011"/>
                  </a:lnTo>
                  <a:lnTo>
                    <a:pt x="17569714" y="542823"/>
                  </a:lnTo>
                  <a:lnTo>
                    <a:pt x="17521530" y="546011"/>
                  </a:lnTo>
                  <a:lnTo>
                    <a:pt x="17476623" y="555345"/>
                  </a:lnTo>
                  <a:lnTo>
                    <a:pt x="17435259" y="570471"/>
                  </a:lnTo>
                  <a:lnTo>
                    <a:pt x="17397718" y="591032"/>
                  </a:lnTo>
                  <a:lnTo>
                    <a:pt x="17364291" y="616661"/>
                  </a:lnTo>
                  <a:lnTo>
                    <a:pt x="17335259" y="647001"/>
                  </a:lnTo>
                  <a:lnTo>
                    <a:pt x="17310875" y="681723"/>
                  </a:lnTo>
                  <a:lnTo>
                    <a:pt x="17291419" y="720445"/>
                  </a:lnTo>
                  <a:lnTo>
                    <a:pt x="17277195" y="762812"/>
                  </a:lnTo>
                  <a:lnTo>
                    <a:pt x="17268444" y="808469"/>
                  </a:lnTo>
                  <a:lnTo>
                    <a:pt x="17265473" y="857072"/>
                  </a:lnTo>
                  <a:lnTo>
                    <a:pt x="17268444" y="905713"/>
                  </a:lnTo>
                  <a:lnTo>
                    <a:pt x="17277195" y="951407"/>
                  </a:lnTo>
                  <a:lnTo>
                    <a:pt x="17291419" y="993800"/>
                  </a:lnTo>
                  <a:lnTo>
                    <a:pt x="17310875" y="1032535"/>
                  </a:lnTo>
                  <a:lnTo>
                    <a:pt x="17335259" y="1067257"/>
                  </a:lnTo>
                  <a:lnTo>
                    <a:pt x="17364291" y="1097622"/>
                  </a:lnTo>
                  <a:lnTo>
                    <a:pt x="17397718" y="1123251"/>
                  </a:lnTo>
                  <a:lnTo>
                    <a:pt x="17435259" y="1143812"/>
                  </a:lnTo>
                  <a:lnTo>
                    <a:pt x="17476623" y="1158925"/>
                  </a:lnTo>
                  <a:lnTo>
                    <a:pt x="17521530" y="1168260"/>
                  </a:lnTo>
                  <a:lnTo>
                    <a:pt x="17569714" y="1171460"/>
                  </a:lnTo>
                  <a:lnTo>
                    <a:pt x="17617898" y="1168260"/>
                  </a:lnTo>
                  <a:lnTo>
                    <a:pt x="17662805" y="1158925"/>
                  </a:lnTo>
                  <a:lnTo>
                    <a:pt x="17704156" y="1143812"/>
                  </a:lnTo>
                  <a:lnTo>
                    <a:pt x="17741684" y="1123251"/>
                  </a:lnTo>
                  <a:lnTo>
                    <a:pt x="17775111" y="1097622"/>
                  </a:lnTo>
                  <a:lnTo>
                    <a:pt x="17804156" y="1067257"/>
                  </a:lnTo>
                  <a:lnTo>
                    <a:pt x="17828540" y="1032535"/>
                  </a:lnTo>
                  <a:lnTo>
                    <a:pt x="17833899" y="1021854"/>
                  </a:lnTo>
                  <a:lnTo>
                    <a:pt x="17847996" y="993800"/>
                  </a:lnTo>
                  <a:lnTo>
                    <a:pt x="17862220" y="951407"/>
                  </a:lnTo>
                  <a:lnTo>
                    <a:pt x="17870970" y="905713"/>
                  </a:lnTo>
                  <a:lnTo>
                    <a:pt x="17873942" y="857072"/>
                  </a:lnTo>
                  <a:close/>
                </a:path>
                <a:path w="19189065" h="11308715">
                  <a:moveTo>
                    <a:pt x="18390883" y="557263"/>
                  </a:moveTo>
                  <a:lnTo>
                    <a:pt x="17869840" y="557263"/>
                  </a:lnTo>
                  <a:lnTo>
                    <a:pt x="17869840" y="710933"/>
                  </a:lnTo>
                  <a:lnTo>
                    <a:pt x="18037975" y="710933"/>
                  </a:lnTo>
                  <a:lnTo>
                    <a:pt x="18037975" y="1156703"/>
                  </a:lnTo>
                  <a:lnTo>
                    <a:pt x="18222773" y="1156703"/>
                  </a:lnTo>
                  <a:lnTo>
                    <a:pt x="18222773" y="710933"/>
                  </a:lnTo>
                  <a:lnTo>
                    <a:pt x="18390883" y="710933"/>
                  </a:lnTo>
                  <a:lnTo>
                    <a:pt x="18390883" y="557263"/>
                  </a:lnTo>
                  <a:close/>
                </a:path>
                <a:path w="19189065" h="11308715">
                  <a:moveTo>
                    <a:pt x="18615610" y="557098"/>
                  </a:moveTo>
                  <a:lnTo>
                    <a:pt x="18430672" y="557098"/>
                  </a:lnTo>
                  <a:lnTo>
                    <a:pt x="18430672" y="1157173"/>
                  </a:lnTo>
                  <a:lnTo>
                    <a:pt x="18615610" y="1157173"/>
                  </a:lnTo>
                  <a:lnTo>
                    <a:pt x="18615610" y="557098"/>
                  </a:lnTo>
                  <a:close/>
                </a:path>
                <a:path w="19189065" h="11308715">
                  <a:moveTo>
                    <a:pt x="19188938" y="964692"/>
                  </a:moveTo>
                  <a:lnTo>
                    <a:pt x="19182322" y="915289"/>
                  </a:lnTo>
                  <a:lnTo>
                    <a:pt x="19164008" y="876134"/>
                  </a:lnTo>
                  <a:lnTo>
                    <a:pt x="19136297" y="845693"/>
                  </a:lnTo>
                  <a:lnTo>
                    <a:pt x="19101537" y="822464"/>
                  </a:lnTo>
                  <a:lnTo>
                    <a:pt x="19062002" y="804938"/>
                  </a:lnTo>
                  <a:lnTo>
                    <a:pt x="19020041" y="791603"/>
                  </a:lnTo>
                  <a:lnTo>
                    <a:pt x="18957544" y="775868"/>
                  </a:lnTo>
                  <a:lnTo>
                    <a:pt x="18902503" y="761009"/>
                  </a:lnTo>
                  <a:lnTo>
                    <a:pt x="18862739" y="742530"/>
                  </a:lnTo>
                  <a:lnTo>
                    <a:pt x="18846038" y="715949"/>
                  </a:lnTo>
                  <a:lnTo>
                    <a:pt x="18852871" y="695452"/>
                  </a:lnTo>
                  <a:lnTo>
                    <a:pt x="18869787" y="683171"/>
                  </a:lnTo>
                  <a:lnTo>
                    <a:pt x="18891428" y="677189"/>
                  </a:lnTo>
                  <a:lnTo>
                    <a:pt x="18912434" y="675627"/>
                  </a:lnTo>
                  <a:lnTo>
                    <a:pt x="18926671" y="676452"/>
                  </a:lnTo>
                  <a:lnTo>
                    <a:pt x="18967019" y="690740"/>
                  </a:lnTo>
                  <a:lnTo>
                    <a:pt x="18989028" y="723011"/>
                  </a:lnTo>
                  <a:lnTo>
                    <a:pt x="18988888" y="738632"/>
                  </a:lnTo>
                  <a:lnTo>
                    <a:pt x="19163754" y="738632"/>
                  </a:lnTo>
                  <a:lnTo>
                    <a:pt x="19156884" y="688238"/>
                  </a:lnTo>
                  <a:lnTo>
                    <a:pt x="19140793" y="646341"/>
                  </a:lnTo>
                  <a:lnTo>
                    <a:pt x="19116625" y="612406"/>
                  </a:lnTo>
                  <a:lnTo>
                    <a:pt x="19085472" y="585889"/>
                  </a:lnTo>
                  <a:lnTo>
                    <a:pt x="19048451" y="566216"/>
                  </a:lnTo>
                  <a:lnTo>
                    <a:pt x="19006681" y="552856"/>
                  </a:lnTo>
                  <a:lnTo>
                    <a:pt x="18961266" y="545236"/>
                  </a:lnTo>
                  <a:lnTo>
                    <a:pt x="18913310" y="542823"/>
                  </a:lnTo>
                  <a:lnTo>
                    <a:pt x="18867425" y="545655"/>
                  </a:lnTo>
                  <a:lnTo>
                    <a:pt x="18823343" y="554316"/>
                  </a:lnTo>
                  <a:lnTo>
                    <a:pt x="18782386" y="569023"/>
                  </a:lnTo>
                  <a:lnTo>
                    <a:pt x="18745899" y="590003"/>
                  </a:lnTo>
                  <a:lnTo>
                    <a:pt x="18715203" y="617474"/>
                  </a:lnTo>
                  <a:lnTo>
                    <a:pt x="18691632" y="651675"/>
                  </a:lnTo>
                  <a:lnTo>
                    <a:pt x="18676506" y="692823"/>
                  </a:lnTo>
                  <a:lnTo>
                    <a:pt x="18671172" y="741146"/>
                  </a:lnTo>
                  <a:lnTo>
                    <a:pt x="18677459" y="787501"/>
                  </a:lnTo>
                  <a:lnTo>
                    <a:pt x="18694896" y="823887"/>
                  </a:lnTo>
                  <a:lnTo>
                    <a:pt x="18721350" y="851979"/>
                  </a:lnTo>
                  <a:lnTo>
                    <a:pt x="18754687" y="873480"/>
                  </a:lnTo>
                  <a:lnTo>
                    <a:pt x="18792762" y="890054"/>
                  </a:lnTo>
                  <a:lnTo>
                    <a:pt x="18833453" y="903389"/>
                  </a:lnTo>
                  <a:lnTo>
                    <a:pt x="18874601" y="915149"/>
                  </a:lnTo>
                  <a:lnTo>
                    <a:pt x="18938444" y="933932"/>
                  </a:lnTo>
                  <a:lnTo>
                    <a:pt x="18978106" y="948969"/>
                  </a:lnTo>
                  <a:lnTo>
                    <a:pt x="18998375" y="964323"/>
                  </a:lnTo>
                  <a:lnTo>
                    <a:pt x="19004065" y="984072"/>
                  </a:lnTo>
                  <a:lnTo>
                    <a:pt x="18996368" y="1011389"/>
                  </a:lnTo>
                  <a:lnTo>
                    <a:pt x="18977166" y="1028065"/>
                  </a:lnTo>
                  <a:lnTo>
                    <a:pt x="18952287" y="1036383"/>
                  </a:lnTo>
                  <a:lnTo>
                    <a:pt x="18927560" y="1038644"/>
                  </a:lnTo>
                  <a:lnTo>
                    <a:pt x="18901144" y="1036904"/>
                  </a:lnTo>
                  <a:lnTo>
                    <a:pt x="18853950" y="1017016"/>
                  </a:lnTo>
                  <a:lnTo>
                    <a:pt x="18834392" y="976807"/>
                  </a:lnTo>
                  <a:lnTo>
                    <a:pt x="18832589" y="955446"/>
                  </a:lnTo>
                  <a:lnTo>
                    <a:pt x="18647677" y="955446"/>
                  </a:lnTo>
                  <a:lnTo>
                    <a:pt x="18654954" y="1013320"/>
                  </a:lnTo>
                  <a:lnTo>
                    <a:pt x="18673852" y="1059967"/>
                  </a:lnTo>
                  <a:lnTo>
                    <a:pt x="18701754" y="1096594"/>
                  </a:lnTo>
                  <a:lnTo>
                    <a:pt x="18736044" y="1124343"/>
                  </a:lnTo>
                  <a:lnTo>
                    <a:pt x="18774106" y="1144422"/>
                  </a:lnTo>
                  <a:lnTo>
                    <a:pt x="18813298" y="1157986"/>
                  </a:lnTo>
                  <a:lnTo>
                    <a:pt x="18851029" y="1166215"/>
                  </a:lnTo>
                  <a:lnTo>
                    <a:pt x="18911558" y="1171384"/>
                  </a:lnTo>
                  <a:lnTo>
                    <a:pt x="18956262" y="1169454"/>
                  </a:lnTo>
                  <a:lnTo>
                    <a:pt x="19000458" y="1163320"/>
                  </a:lnTo>
                  <a:lnTo>
                    <a:pt x="19042863" y="1152537"/>
                  </a:lnTo>
                  <a:lnTo>
                    <a:pt x="19082220" y="1136662"/>
                  </a:lnTo>
                  <a:lnTo>
                    <a:pt x="19117260" y="1115225"/>
                  </a:lnTo>
                  <a:lnTo>
                    <a:pt x="19146724" y="1087767"/>
                  </a:lnTo>
                  <a:lnTo>
                    <a:pt x="19169330" y="1053833"/>
                  </a:lnTo>
                  <a:lnTo>
                    <a:pt x="19183820" y="1012952"/>
                  </a:lnTo>
                  <a:lnTo>
                    <a:pt x="19188938" y="964692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61173" y="693642"/>
            <a:ext cx="2412365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Warranty</a:t>
            </a:r>
            <a:r>
              <a:rPr sz="14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Manual</a:t>
            </a:r>
            <a:r>
              <a:rPr sz="14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Contents</a:t>
            </a:r>
            <a:endParaRPr sz="14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795" y="1102677"/>
            <a:ext cx="19237325" cy="9981565"/>
            <a:chOff x="35795" y="1102677"/>
            <a:chExt cx="19237325" cy="9981565"/>
          </a:xfrm>
        </p:grpSpPr>
        <p:sp>
          <p:nvSpPr>
            <p:cNvPr id="7" name="object 7"/>
            <p:cNvSpPr/>
            <p:nvPr/>
          </p:nvSpPr>
          <p:spPr>
            <a:xfrm>
              <a:off x="35795" y="1113150"/>
              <a:ext cx="3310890" cy="0"/>
            </a:xfrm>
            <a:custGeom>
              <a:avLst/>
              <a:gdLst/>
              <a:ahLst/>
              <a:cxnLst/>
              <a:rect l="l" t="t" r="r" b="b"/>
              <a:pathLst>
                <a:path w="3310890">
                  <a:moveTo>
                    <a:pt x="3310517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1029" y="3882717"/>
              <a:ext cx="826769" cy="54610"/>
            </a:xfrm>
            <a:custGeom>
              <a:avLst/>
              <a:gdLst/>
              <a:ahLst/>
              <a:cxnLst/>
              <a:rect l="l" t="t" r="r" b="b"/>
              <a:pathLst>
                <a:path w="826769" h="54610">
                  <a:moveTo>
                    <a:pt x="826416" y="0"/>
                  </a:moveTo>
                  <a:lnTo>
                    <a:pt x="0" y="0"/>
                  </a:lnTo>
                  <a:lnTo>
                    <a:pt x="0" y="54017"/>
                  </a:lnTo>
                  <a:lnTo>
                    <a:pt x="826416" y="54017"/>
                  </a:lnTo>
                  <a:lnTo>
                    <a:pt x="826416" y="0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41028" y="428867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572" y="0"/>
                  </a:moveTo>
                  <a:lnTo>
                    <a:pt x="0" y="139572"/>
                  </a:lnTo>
                  <a:lnTo>
                    <a:pt x="139572" y="279132"/>
                  </a:lnTo>
                  <a:lnTo>
                    <a:pt x="172405" y="246300"/>
                  </a:lnTo>
                  <a:lnTo>
                    <a:pt x="139572" y="246300"/>
                  </a:lnTo>
                  <a:lnTo>
                    <a:pt x="32845" y="139572"/>
                  </a:lnTo>
                  <a:lnTo>
                    <a:pt x="139572" y="32845"/>
                  </a:lnTo>
                  <a:lnTo>
                    <a:pt x="172414" y="32845"/>
                  </a:lnTo>
                  <a:lnTo>
                    <a:pt x="139572" y="0"/>
                  </a:lnTo>
                  <a:close/>
                </a:path>
                <a:path w="279400" h="279400">
                  <a:moveTo>
                    <a:pt x="172414" y="32845"/>
                  </a:moveTo>
                  <a:lnTo>
                    <a:pt x="139572" y="32845"/>
                  </a:lnTo>
                  <a:lnTo>
                    <a:pt x="246287" y="139572"/>
                  </a:lnTo>
                  <a:lnTo>
                    <a:pt x="139572" y="246300"/>
                  </a:lnTo>
                  <a:lnTo>
                    <a:pt x="172405" y="246300"/>
                  </a:lnTo>
                  <a:lnTo>
                    <a:pt x="279132" y="139572"/>
                  </a:lnTo>
                  <a:lnTo>
                    <a:pt x="172414" y="32845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6968" y="4379446"/>
              <a:ext cx="65212" cy="975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41028" y="4649037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572" y="0"/>
                  </a:moveTo>
                  <a:lnTo>
                    <a:pt x="0" y="139572"/>
                  </a:lnTo>
                  <a:lnTo>
                    <a:pt x="139572" y="279132"/>
                  </a:lnTo>
                  <a:lnTo>
                    <a:pt x="172405" y="246300"/>
                  </a:lnTo>
                  <a:lnTo>
                    <a:pt x="139572" y="246300"/>
                  </a:lnTo>
                  <a:lnTo>
                    <a:pt x="32845" y="139572"/>
                  </a:lnTo>
                  <a:lnTo>
                    <a:pt x="139572" y="32845"/>
                  </a:lnTo>
                  <a:lnTo>
                    <a:pt x="172414" y="32845"/>
                  </a:lnTo>
                  <a:lnTo>
                    <a:pt x="139572" y="0"/>
                  </a:lnTo>
                  <a:close/>
                </a:path>
                <a:path w="279400" h="279400">
                  <a:moveTo>
                    <a:pt x="172414" y="32845"/>
                  </a:moveTo>
                  <a:lnTo>
                    <a:pt x="139572" y="32845"/>
                  </a:lnTo>
                  <a:lnTo>
                    <a:pt x="246287" y="139572"/>
                  </a:lnTo>
                  <a:lnTo>
                    <a:pt x="139572" y="246300"/>
                  </a:lnTo>
                  <a:lnTo>
                    <a:pt x="172405" y="246300"/>
                  </a:lnTo>
                  <a:lnTo>
                    <a:pt x="279132" y="139572"/>
                  </a:lnTo>
                  <a:lnTo>
                    <a:pt x="172414" y="32845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968" y="4739812"/>
              <a:ext cx="65212" cy="9758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41028" y="5009403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572" y="0"/>
                  </a:moveTo>
                  <a:lnTo>
                    <a:pt x="0" y="139572"/>
                  </a:lnTo>
                  <a:lnTo>
                    <a:pt x="139572" y="279132"/>
                  </a:lnTo>
                  <a:lnTo>
                    <a:pt x="172405" y="246300"/>
                  </a:lnTo>
                  <a:lnTo>
                    <a:pt x="139572" y="246300"/>
                  </a:lnTo>
                  <a:lnTo>
                    <a:pt x="32845" y="139572"/>
                  </a:lnTo>
                  <a:lnTo>
                    <a:pt x="139572" y="32845"/>
                  </a:lnTo>
                  <a:lnTo>
                    <a:pt x="172414" y="32845"/>
                  </a:lnTo>
                  <a:lnTo>
                    <a:pt x="139572" y="0"/>
                  </a:lnTo>
                  <a:close/>
                </a:path>
                <a:path w="279400" h="279400">
                  <a:moveTo>
                    <a:pt x="172414" y="32845"/>
                  </a:moveTo>
                  <a:lnTo>
                    <a:pt x="139572" y="32845"/>
                  </a:lnTo>
                  <a:lnTo>
                    <a:pt x="246287" y="139572"/>
                  </a:lnTo>
                  <a:lnTo>
                    <a:pt x="139572" y="246300"/>
                  </a:lnTo>
                  <a:lnTo>
                    <a:pt x="172405" y="246300"/>
                  </a:lnTo>
                  <a:lnTo>
                    <a:pt x="279132" y="139572"/>
                  </a:lnTo>
                  <a:lnTo>
                    <a:pt x="172414" y="32845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6968" y="5100180"/>
              <a:ext cx="65212" cy="975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41028" y="5382336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572" y="0"/>
                  </a:moveTo>
                  <a:lnTo>
                    <a:pt x="0" y="139572"/>
                  </a:lnTo>
                  <a:lnTo>
                    <a:pt x="139572" y="279132"/>
                  </a:lnTo>
                  <a:lnTo>
                    <a:pt x="172405" y="246300"/>
                  </a:lnTo>
                  <a:lnTo>
                    <a:pt x="139572" y="246300"/>
                  </a:lnTo>
                  <a:lnTo>
                    <a:pt x="32845" y="139572"/>
                  </a:lnTo>
                  <a:lnTo>
                    <a:pt x="139572" y="32845"/>
                  </a:lnTo>
                  <a:lnTo>
                    <a:pt x="172414" y="32845"/>
                  </a:lnTo>
                  <a:lnTo>
                    <a:pt x="139572" y="0"/>
                  </a:lnTo>
                  <a:close/>
                </a:path>
                <a:path w="279400" h="279400">
                  <a:moveTo>
                    <a:pt x="172414" y="32845"/>
                  </a:moveTo>
                  <a:lnTo>
                    <a:pt x="139572" y="32845"/>
                  </a:lnTo>
                  <a:lnTo>
                    <a:pt x="246287" y="139572"/>
                  </a:lnTo>
                  <a:lnTo>
                    <a:pt x="139572" y="246300"/>
                  </a:lnTo>
                  <a:lnTo>
                    <a:pt x="172405" y="246300"/>
                  </a:lnTo>
                  <a:lnTo>
                    <a:pt x="279132" y="139572"/>
                  </a:lnTo>
                  <a:lnTo>
                    <a:pt x="172414" y="32845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968" y="5473111"/>
              <a:ext cx="65212" cy="9758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41028" y="5755267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572" y="0"/>
                  </a:moveTo>
                  <a:lnTo>
                    <a:pt x="0" y="139572"/>
                  </a:lnTo>
                  <a:lnTo>
                    <a:pt x="139572" y="279132"/>
                  </a:lnTo>
                  <a:lnTo>
                    <a:pt x="172405" y="246300"/>
                  </a:lnTo>
                  <a:lnTo>
                    <a:pt x="139572" y="246300"/>
                  </a:lnTo>
                  <a:lnTo>
                    <a:pt x="32845" y="139572"/>
                  </a:lnTo>
                  <a:lnTo>
                    <a:pt x="139572" y="32845"/>
                  </a:lnTo>
                  <a:lnTo>
                    <a:pt x="172414" y="32845"/>
                  </a:lnTo>
                  <a:lnTo>
                    <a:pt x="139572" y="0"/>
                  </a:lnTo>
                  <a:close/>
                </a:path>
                <a:path w="279400" h="279400">
                  <a:moveTo>
                    <a:pt x="172414" y="32845"/>
                  </a:moveTo>
                  <a:lnTo>
                    <a:pt x="139572" y="32845"/>
                  </a:lnTo>
                  <a:lnTo>
                    <a:pt x="246287" y="139572"/>
                  </a:lnTo>
                  <a:lnTo>
                    <a:pt x="139572" y="246300"/>
                  </a:lnTo>
                  <a:lnTo>
                    <a:pt x="172405" y="246300"/>
                  </a:lnTo>
                  <a:lnTo>
                    <a:pt x="279132" y="139572"/>
                  </a:lnTo>
                  <a:lnTo>
                    <a:pt x="172414" y="32845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6968" y="5846043"/>
              <a:ext cx="65212" cy="9758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41028" y="6139291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572" y="0"/>
                  </a:moveTo>
                  <a:lnTo>
                    <a:pt x="0" y="139572"/>
                  </a:lnTo>
                  <a:lnTo>
                    <a:pt x="139572" y="279132"/>
                  </a:lnTo>
                  <a:lnTo>
                    <a:pt x="172417" y="246287"/>
                  </a:lnTo>
                  <a:lnTo>
                    <a:pt x="139572" y="246287"/>
                  </a:lnTo>
                  <a:lnTo>
                    <a:pt x="32845" y="139572"/>
                  </a:lnTo>
                  <a:lnTo>
                    <a:pt x="139572" y="32845"/>
                  </a:lnTo>
                  <a:lnTo>
                    <a:pt x="172414" y="32845"/>
                  </a:lnTo>
                  <a:lnTo>
                    <a:pt x="139572" y="0"/>
                  </a:lnTo>
                  <a:close/>
                </a:path>
                <a:path w="279400" h="279400">
                  <a:moveTo>
                    <a:pt x="172414" y="32845"/>
                  </a:moveTo>
                  <a:lnTo>
                    <a:pt x="139572" y="32845"/>
                  </a:lnTo>
                  <a:lnTo>
                    <a:pt x="246287" y="139572"/>
                  </a:lnTo>
                  <a:lnTo>
                    <a:pt x="139572" y="246287"/>
                  </a:lnTo>
                  <a:lnTo>
                    <a:pt x="172417" y="246287"/>
                  </a:lnTo>
                  <a:lnTo>
                    <a:pt x="279132" y="139572"/>
                  </a:lnTo>
                  <a:lnTo>
                    <a:pt x="172414" y="32845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968" y="6230066"/>
              <a:ext cx="65212" cy="9758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205977" y="9157570"/>
              <a:ext cx="2220595" cy="964565"/>
            </a:xfrm>
            <a:custGeom>
              <a:avLst/>
              <a:gdLst/>
              <a:ahLst/>
              <a:cxnLst/>
              <a:rect l="l" t="t" r="r" b="b"/>
              <a:pathLst>
                <a:path w="2220595" h="964565">
                  <a:moveTo>
                    <a:pt x="242951" y="857999"/>
                  </a:moveTo>
                  <a:lnTo>
                    <a:pt x="236397" y="820864"/>
                  </a:lnTo>
                  <a:lnTo>
                    <a:pt x="217957" y="792264"/>
                  </a:lnTo>
                  <a:lnTo>
                    <a:pt x="189496" y="768350"/>
                  </a:lnTo>
                  <a:lnTo>
                    <a:pt x="119024" y="724115"/>
                  </a:lnTo>
                  <a:lnTo>
                    <a:pt x="94449" y="705154"/>
                  </a:lnTo>
                  <a:lnTo>
                    <a:pt x="79463" y="685761"/>
                  </a:lnTo>
                  <a:lnTo>
                    <a:pt x="74396" y="663308"/>
                  </a:lnTo>
                  <a:lnTo>
                    <a:pt x="78193" y="643267"/>
                  </a:lnTo>
                  <a:lnTo>
                    <a:pt x="89001" y="628065"/>
                  </a:lnTo>
                  <a:lnTo>
                    <a:pt x="106032" y="618439"/>
                  </a:lnTo>
                  <a:lnTo>
                    <a:pt x="128447" y="615073"/>
                  </a:lnTo>
                  <a:lnTo>
                    <a:pt x="144513" y="616915"/>
                  </a:lnTo>
                  <a:lnTo>
                    <a:pt x="164122" y="623709"/>
                  </a:lnTo>
                  <a:lnTo>
                    <a:pt x="191465" y="637374"/>
                  </a:lnTo>
                  <a:lnTo>
                    <a:pt x="230746" y="659815"/>
                  </a:lnTo>
                  <a:lnTo>
                    <a:pt x="233654" y="659244"/>
                  </a:lnTo>
                  <a:lnTo>
                    <a:pt x="230746" y="614476"/>
                  </a:lnTo>
                  <a:lnTo>
                    <a:pt x="183959" y="606856"/>
                  </a:lnTo>
                  <a:lnTo>
                    <a:pt x="133680" y="604012"/>
                  </a:lnTo>
                  <a:lnTo>
                    <a:pt x="80073" y="611009"/>
                  </a:lnTo>
                  <a:lnTo>
                    <a:pt x="40906" y="630758"/>
                  </a:lnTo>
                  <a:lnTo>
                    <a:pt x="16891" y="661403"/>
                  </a:lnTo>
                  <a:lnTo>
                    <a:pt x="8724" y="701090"/>
                  </a:lnTo>
                  <a:lnTo>
                    <a:pt x="15621" y="737450"/>
                  </a:lnTo>
                  <a:lnTo>
                    <a:pt x="34226" y="766305"/>
                  </a:lnTo>
                  <a:lnTo>
                    <a:pt x="61429" y="790155"/>
                  </a:lnTo>
                  <a:lnTo>
                    <a:pt x="94157" y="811491"/>
                  </a:lnTo>
                  <a:lnTo>
                    <a:pt x="130352" y="833882"/>
                  </a:lnTo>
                  <a:lnTo>
                    <a:pt x="156133" y="853592"/>
                  </a:lnTo>
                  <a:lnTo>
                    <a:pt x="171564" y="874052"/>
                  </a:lnTo>
                  <a:lnTo>
                    <a:pt x="176695" y="898715"/>
                  </a:lnTo>
                  <a:lnTo>
                    <a:pt x="172427" y="921702"/>
                  </a:lnTo>
                  <a:lnTo>
                    <a:pt x="160489" y="938872"/>
                  </a:lnTo>
                  <a:lnTo>
                    <a:pt x="142113" y="949604"/>
                  </a:lnTo>
                  <a:lnTo>
                    <a:pt x="118567" y="953325"/>
                  </a:lnTo>
                  <a:lnTo>
                    <a:pt x="96418" y="950531"/>
                  </a:lnTo>
                  <a:lnTo>
                    <a:pt x="72948" y="940181"/>
                  </a:lnTo>
                  <a:lnTo>
                    <a:pt x="43370" y="919251"/>
                  </a:lnTo>
                  <a:lnTo>
                    <a:pt x="2908" y="884770"/>
                  </a:lnTo>
                  <a:lnTo>
                    <a:pt x="0" y="885901"/>
                  </a:lnTo>
                  <a:lnTo>
                    <a:pt x="15113" y="948664"/>
                  </a:lnTo>
                  <a:lnTo>
                    <a:pt x="61976" y="960005"/>
                  </a:lnTo>
                  <a:lnTo>
                    <a:pt x="116243" y="964374"/>
                  </a:lnTo>
                  <a:lnTo>
                    <a:pt x="169633" y="956754"/>
                  </a:lnTo>
                  <a:lnTo>
                    <a:pt x="209461" y="935177"/>
                  </a:lnTo>
                  <a:lnTo>
                    <a:pt x="234353" y="901598"/>
                  </a:lnTo>
                  <a:lnTo>
                    <a:pt x="242951" y="857999"/>
                  </a:lnTo>
                  <a:close/>
                </a:path>
                <a:path w="2220595" h="964565">
                  <a:moveTo>
                    <a:pt x="242951" y="276656"/>
                  </a:moveTo>
                  <a:lnTo>
                    <a:pt x="236397" y="239522"/>
                  </a:lnTo>
                  <a:lnTo>
                    <a:pt x="217957" y="210934"/>
                  </a:lnTo>
                  <a:lnTo>
                    <a:pt x="189496" y="187020"/>
                  </a:lnTo>
                  <a:lnTo>
                    <a:pt x="119024" y="142773"/>
                  </a:lnTo>
                  <a:lnTo>
                    <a:pt x="94449" y="123812"/>
                  </a:lnTo>
                  <a:lnTo>
                    <a:pt x="79463" y="104419"/>
                  </a:lnTo>
                  <a:lnTo>
                    <a:pt x="74396" y="81965"/>
                  </a:lnTo>
                  <a:lnTo>
                    <a:pt x="78193" y="61925"/>
                  </a:lnTo>
                  <a:lnTo>
                    <a:pt x="89001" y="46736"/>
                  </a:lnTo>
                  <a:lnTo>
                    <a:pt x="106032" y="37096"/>
                  </a:lnTo>
                  <a:lnTo>
                    <a:pt x="128447" y="33731"/>
                  </a:lnTo>
                  <a:lnTo>
                    <a:pt x="144513" y="35572"/>
                  </a:lnTo>
                  <a:lnTo>
                    <a:pt x="164122" y="42367"/>
                  </a:lnTo>
                  <a:lnTo>
                    <a:pt x="191465" y="56032"/>
                  </a:lnTo>
                  <a:lnTo>
                    <a:pt x="230746" y="78473"/>
                  </a:lnTo>
                  <a:lnTo>
                    <a:pt x="233654" y="77901"/>
                  </a:lnTo>
                  <a:lnTo>
                    <a:pt x="230746" y="33134"/>
                  </a:lnTo>
                  <a:lnTo>
                    <a:pt x="183959" y="25514"/>
                  </a:lnTo>
                  <a:lnTo>
                    <a:pt x="133680" y="22669"/>
                  </a:lnTo>
                  <a:lnTo>
                    <a:pt x="80073" y="29667"/>
                  </a:lnTo>
                  <a:lnTo>
                    <a:pt x="40906" y="49415"/>
                  </a:lnTo>
                  <a:lnTo>
                    <a:pt x="16891" y="80060"/>
                  </a:lnTo>
                  <a:lnTo>
                    <a:pt x="8724" y="119748"/>
                  </a:lnTo>
                  <a:lnTo>
                    <a:pt x="15621" y="156121"/>
                  </a:lnTo>
                  <a:lnTo>
                    <a:pt x="34226" y="184975"/>
                  </a:lnTo>
                  <a:lnTo>
                    <a:pt x="61429" y="208813"/>
                  </a:lnTo>
                  <a:lnTo>
                    <a:pt x="94157" y="230162"/>
                  </a:lnTo>
                  <a:lnTo>
                    <a:pt x="130352" y="252539"/>
                  </a:lnTo>
                  <a:lnTo>
                    <a:pt x="156133" y="272249"/>
                  </a:lnTo>
                  <a:lnTo>
                    <a:pt x="171564" y="292722"/>
                  </a:lnTo>
                  <a:lnTo>
                    <a:pt x="176695" y="317373"/>
                  </a:lnTo>
                  <a:lnTo>
                    <a:pt x="172427" y="340372"/>
                  </a:lnTo>
                  <a:lnTo>
                    <a:pt x="160489" y="357530"/>
                  </a:lnTo>
                  <a:lnTo>
                    <a:pt x="142113" y="368274"/>
                  </a:lnTo>
                  <a:lnTo>
                    <a:pt x="118567" y="371983"/>
                  </a:lnTo>
                  <a:lnTo>
                    <a:pt x="96418" y="369201"/>
                  </a:lnTo>
                  <a:lnTo>
                    <a:pt x="72948" y="358838"/>
                  </a:lnTo>
                  <a:lnTo>
                    <a:pt x="43370" y="337921"/>
                  </a:lnTo>
                  <a:lnTo>
                    <a:pt x="2908" y="303428"/>
                  </a:lnTo>
                  <a:lnTo>
                    <a:pt x="0" y="304558"/>
                  </a:lnTo>
                  <a:lnTo>
                    <a:pt x="15113" y="367334"/>
                  </a:lnTo>
                  <a:lnTo>
                    <a:pt x="61976" y="378675"/>
                  </a:lnTo>
                  <a:lnTo>
                    <a:pt x="116243" y="383032"/>
                  </a:lnTo>
                  <a:lnTo>
                    <a:pt x="169633" y="375412"/>
                  </a:lnTo>
                  <a:lnTo>
                    <a:pt x="209461" y="353834"/>
                  </a:lnTo>
                  <a:lnTo>
                    <a:pt x="234353" y="320268"/>
                  </a:lnTo>
                  <a:lnTo>
                    <a:pt x="242951" y="276656"/>
                  </a:lnTo>
                  <a:close/>
                </a:path>
                <a:path w="2220595" h="964565">
                  <a:moveTo>
                    <a:pt x="380174" y="40703"/>
                  </a:moveTo>
                  <a:lnTo>
                    <a:pt x="376770" y="24536"/>
                  </a:lnTo>
                  <a:lnTo>
                    <a:pt x="367309" y="11633"/>
                  </a:lnTo>
                  <a:lnTo>
                    <a:pt x="352958" y="3086"/>
                  </a:lnTo>
                  <a:lnTo>
                    <a:pt x="334835" y="0"/>
                  </a:lnTo>
                  <a:lnTo>
                    <a:pt x="316725" y="3086"/>
                  </a:lnTo>
                  <a:lnTo>
                    <a:pt x="302361" y="11633"/>
                  </a:lnTo>
                  <a:lnTo>
                    <a:pt x="292912" y="24536"/>
                  </a:lnTo>
                  <a:lnTo>
                    <a:pt x="289509" y="40703"/>
                  </a:lnTo>
                  <a:lnTo>
                    <a:pt x="292912" y="56870"/>
                  </a:lnTo>
                  <a:lnTo>
                    <a:pt x="302361" y="69748"/>
                  </a:lnTo>
                  <a:lnTo>
                    <a:pt x="316725" y="78282"/>
                  </a:lnTo>
                  <a:lnTo>
                    <a:pt x="334835" y="81368"/>
                  </a:lnTo>
                  <a:lnTo>
                    <a:pt x="352958" y="78282"/>
                  </a:lnTo>
                  <a:lnTo>
                    <a:pt x="367309" y="69748"/>
                  </a:lnTo>
                  <a:lnTo>
                    <a:pt x="376770" y="56870"/>
                  </a:lnTo>
                  <a:lnTo>
                    <a:pt x="380174" y="40703"/>
                  </a:lnTo>
                  <a:close/>
                </a:path>
                <a:path w="2220595" h="964565">
                  <a:moveTo>
                    <a:pt x="399364" y="373748"/>
                  </a:moveTo>
                  <a:lnTo>
                    <a:pt x="387299" y="362026"/>
                  </a:lnTo>
                  <a:lnTo>
                    <a:pt x="380034" y="352450"/>
                  </a:lnTo>
                  <a:lnTo>
                    <a:pt x="376466" y="342760"/>
                  </a:lnTo>
                  <a:lnTo>
                    <a:pt x="375526" y="330733"/>
                  </a:lnTo>
                  <a:lnTo>
                    <a:pt x="375526" y="120319"/>
                  </a:lnTo>
                  <a:lnTo>
                    <a:pt x="271487" y="120319"/>
                  </a:lnTo>
                  <a:lnTo>
                    <a:pt x="271487" y="123812"/>
                  </a:lnTo>
                  <a:lnTo>
                    <a:pt x="284467" y="137464"/>
                  </a:lnTo>
                  <a:lnTo>
                    <a:pt x="292049" y="148005"/>
                  </a:lnTo>
                  <a:lnTo>
                    <a:pt x="295592" y="158229"/>
                  </a:lnTo>
                  <a:lnTo>
                    <a:pt x="296481" y="170903"/>
                  </a:lnTo>
                  <a:lnTo>
                    <a:pt x="296481" y="330733"/>
                  </a:lnTo>
                  <a:lnTo>
                    <a:pt x="295541" y="342760"/>
                  </a:lnTo>
                  <a:lnTo>
                    <a:pt x="291973" y="352450"/>
                  </a:lnTo>
                  <a:lnTo>
                    <a:pt x="284708" y="362026"/>
                  </a:lnTo>
                  <a:lnTo>
                    <a:pt x="272643" y="373748"/>
                  </a:lnTo>
                  <a:lnTo>
                    <a:pt x="272643" y="377228"/>
                  </a:lnTo>
                  <a:lnTo>
                    <a:pt x="399364" y="377228"/>
                  </a:lnTo>
                  <a:lnTo>
                    <a:pt x="399364" y="373748"/>
                  </a:lnTo>
                  <a:close/>
                </a:path>
                <a:path w="2220595" h="964565">
                  <a:moveTo>
                    <a:pt x="519671" y="803389"/>
                  </a:moveTo>
                  <a:lnTo>
                    <a:pt x="512432" y="760831"/>
                  </a:lnTo>
                  <a:lnTo>
                    <a:pt x="490969" y="726732"/>
                  </a:lnTo>
                  <a:lnTo>
                    <a:pt x="459168" y="706323"/>
                  </a:lnTo>
                  <a:lnTo>
                    <a:pt x="455676" y="704062"/>
                  </a:lnTo>
                  <a:lnTo>
                    <a:pt x="441210" y="701636"/>
                  </a:lnTo>
                  <a:lnTo>
                    <a:pt x="441210" y="773163"/>
                  </a:lnTo>
                  <a:lnTo>
                    <a:pt x="441210" y="811504"/>
                  </a:lnTo>
                  <a:lnTo>
                    <a:pt x="360413" y="811504"/>
                  </a:lnTo>
                  <a:lnTo>
                    <a:pt x="360413" y="784199"/>
                  </a:lnTo>
                  <a:lnTo>
                    <a:pt x="362394" y="751916"/>
                  </a:lnTo>
                  <a:lnTo>
                    <a:pt x="369277" y="727379"/>
                  </a:lnTo>
                  <a:lnTo>
                    <a:pt x="382485" y="711784"/>
                  </a:lnTo>
                  <a:lnTo>
                    <a:pt x="403428" y="706323"/>
                  </a:lnTo>
                  <a:lnTo>
                    <a:pt x="422567" y="710793"/>
                  </a:lnTo>
                  <a:lnTo>
                    <a:pt x="434086" y="723823"/>
                  </a:lnTo>
                  <a:lnTo>
                    <a:pt x="439724" y="744816"/>
                  </a:lnTo>
                  <a:lnTo>
                    <a:pt x="441210" y="773163"/>
                  </a:lnTo>
                  <a:lnTo>
                    <a:pt x="441210" y="701636"/>
                  </a:lnTo>
                  <a:lnTo>
                    <a:pt x="361797" y="702513"/>
                  </a:lnTo>
                  <a:lnTo>
                    <a:pt x="325843" y="721258"/>
                  </a:lnTo>
                  <a:lnTo>
                    <a:pt x="299529" y="750214"/>
                  </a:lnTo>
                  <a:lnTo>
                    <a:pt x="283375" y="787514"/>
                  </a:lnTo>
                  <a:lnTo>
                    <a:pt x="277876" y="831291"/>
                  </a:lnTo>
                  <a:lnTo>
                    <a:pt x="283044" y="873912"/>
                  </a:lnTo>
                  <a:lnTo>
                    <a:pt x="298602" y="910526"/>
                  </a:lnTo>
                  <a:lnTo>
                    <a:pt x="324586" y="939114"/>
                  </a:lnTo>
                  <a:lnTo>
                    <a:pt x="361061" y="957732"/>
                  </a:lnTo>
                  <a:lnTo>
                    <a:pt x="408076" y="964374"/>
                  </a:lnTo>
                  <a:lnTo>
                    <a:pt x="448703" y="959142"/>
                  </a:lnTo>
                  <a:lnTo>
                    <a:pt x="480656" y="944245"/>
                  </a:lnTo>
                  <a:lnTo>
                    <a:pt x="499922" y="924864"/>
                  </a:lnTo>
                  <a:lnTo>
                    <a:pt x="503796" y="920965"/>
                  </a:lnTo>
                  <a:lnTo>
                    <a:pt x="517931" y="890549"/>
                  </a:lnTo>
                  <a:lnTo>
                    <a:pt x="515023" y="888809"/>
                  </a:lnTo>
                  <a:lnTo>
                    <a:pt x="501383" y="903528"/>
                  </a:lnTo>
                  <a:lnTo>
                    <a:pt x="483997" y="914908"/>
                  </a:lnTo>
                  <a:lnTo>
                    <a:pt x="462788" y="922261"/>
                  </a:lnTo>
                  <a:lnTo>
                    <a:pt x="437718" y="924864"/>
                  </a:lnTo>
                  <a:lnTo>
                    <a:pt x="401612" y="918273"/>
                  </a:lnTo>
                  <a:lnTo>
                    <a:pt x="377710" y="899210"/>
                  </a:lnTo>
                  <a:lnTo>
                    <a:pt x="364490" y="868692"/>
                  </a:lnTo>
                  <a:lnTo>
                    <a:pt x="360413" y="827773"/>
                  </a:lnTo>
                  <a:lnTo>
                    <a:pt x="360413" y="822553"/>
                  </a:lnTo>
                  <a:lnTo>
                    <a:pt x="518515" y="822553"/>
                  </a:lnTo>
                  <a:lnTo>
                    <a:pt x="519087" y="817905"/>
                  </a:lnTo>
                  <a:lnTo>
                    <a:pt x="519671" y="811504"/>
                  </a:lnTo>
                  <a:lnTo>
                    <a:pt x="519671" y="803389"/>
                  </a:lnTo>
                  <a:close/>
                </a:path>
                <a:path w="2220595" h="964565">
                  <a:moveTo>
                    <a:pt x="685342" y="120332"/>
                  </a:moveTo>
                  <a:lnTo>
                    <a:pt x="606869" y="120332"/>
                  </a:lnTo>
                  <a:lnTo>
                    <a:pt x="591870" y="119418"/>
                  </a:lnTo>
                  <a:lnTo>
                    <a:pt x="579551" y="117856"/>
                  </a:lnTo>
                  <a:lnTo>
                    <a:pt x="579551" y="202260"/>
                  </a:lnTo>
                  <a:lnTo>
                    <a:pt x="578408" y="236994"/>
                  </a:lnTo>
                  <a:lnTo>
                    <a:pt x="573443" y="261277"/>
                  </a:lnTo>
                  <a:lnTo>
                    <a:pt x="562394" y="275526"/>
                  </a:lnTo>
                  <a:lnTo>
                    <a:pt x="542937" y="280174"/>
                  </a:lnTo>
                  <a:lnTo>
                    <a:pt x="523824" y="275691"/>
                  </a:lnTo>
                  <a:lnTo>
                    <a:pt x="512927" y="261721"/>
                  </a:lnTo>
                  <a:lnTo>
                    <a:pt x="508038" y="237502"/>
                  </a:lnTo>
                  <a:lnTo>
                    <a:pt x="506895" y="202260"/>
                  </a:lnTo>
                  <a:lnTo>
                    <a:pt x="507961" y="167386"/>
                  </a:lnTo>
                  <a:lnTo>
                    <a:pt x="512711" y="143357"/>
                  </a:lnTo>
                  <a:lnTo>
                    <a:pt x="523582" y="129451"/>
                  </a:lnTo>
                  <a:lnTo>
                    <a:pt x="542937" y="124980"/>
                  </a:lnTo>
                  <a:lnTo>
                    <a:pt x="562140" y="129374"/>
                  </a:lnTo>
                  <a:lnTo>
                    <a:pt x="573227" y="143141"/>
                  </a:lnTo>
                  <a:lnTo>
                    <a:pt x="578332" y="167144"/>
                  </a:lnTo>
                  <a:lnTo>
                    <a:pt x="579551" y="202260"/>
                  </a:lnTo>
                  <a:lnTo>
                    <a:pt x="579551" y="117856"/>
                  </a:lnTo>
                  <a:lnTo>
                    <a:pt x="560362" y="115417"/>
                  </a:lnTo>
                  <a:lnTo>
                    <a:pt x="541769" y="114503"/>
                  </a:lnTo>
                  <a:lnTo>
                    <a:pt x="493229" y="120700"/>
                  </a:lnTo>
                  <a:lnTo>
                    <a:pt x="457276" y="138328"/>
                  </a:lnTo>
                  <a:lnTo>
                    <a:pt x="434936" y="165989"/>
                  </a:lnTo>
                  <a:lnTo>
                    <a:pt x="427266" y="202260"/>
                  </a:lnTo>
                  <a:lnTo>
                    <a:pt x="431025" y="228676"/>
                  </a:lnTo>
                  <a:lnTo>
                    <a:pt x="442087" y="250952"/>
                  </a:lnTo>
                  <a:lnTo>
                    <a:pt x="460133" y="268643"/>
                  </a:lnTo>
                  <a:lnTo>
                    <a:pt x="484809" y="281305"/>
                  </a:lnTo>
                  <a:lnTo>
                    <a:pt x="466534" y="290182"/>
                  </a:lnTo>
                  <a:lnTo>
                    <a:pt x="452412" y="302539"/>
                  </a:lnTo>
                  <a:lnTo>
                    <a:pt x="443293" y="317944"/>
                  </a:lnTo>
                  <a:lnTo>
                    <a:pt x="440055" y="335965"/>
                  </a:lnTo>
                  <a:lnTo>
                    <a:pt x="442620" y="352602"/>
                  </a:lnTo>
                  <a:lnTo>
                    <a:pt x="450075" y="366623"/>
                  </a:lnTo>
                  <a:lnTo>
                    <a:pt x="462127" y="377799"/>
                  </a:lnTo>
                  <a:lnTo>
                    <a:pt x="478421" y="385927"/>
                  </a:lnTo>
                  <a:lnTo>
                    <a:pt x="468553" y="388454"/>
                  </a:lnTo>
                  <a:lnTo>
                    <a:pt x="457428" y="390817"/>
                  </a:lnTo>
                  <a:lnTo>
                    <a:pt x="445325" y="393052"/>
                  </a:lnTo>
                  <a:lnTo>
                    <a:pt x="432498" y="395236"/>
                  </a:lnTo>
                  <a:lnTo>
                    <a:pt x="426186" y="402107"/>
                  </a:lnTo>
                  <a:lnTo>
                    <a:pt x="420814" y="410438"/>
                  </a:lnTo>
                  <a:lnTo>
                    <a:pt x="417055" y="420179"/>
                  </a:lnTo>
                  <a:lnTo>
                    <a:pt x="415658" y="431304"/>
                  </a:lnTo>
                  <a:lnTo>
                    <a:pt x="422630" y="453745"/>
                  </a:lnTo>
                  <a:lnTo>
                    <a:pt x="443623" y="471398"/>
                  </a:lnTo>
                  <a:lnTo>
                    <a:pt x="478663" y="482942"/>
                  </a:lnTo>
                  <a:lnTo>
                    <a:pt x="527824" y="487083"/>
                  </a:lnTo>
                  <a:lnTo>
                    <a:pt x="589292" y="481545"/>
                  </a:lnTo>
                  <a:lnTo>
                    <a:pt x="610336" y="474281"/>
                  </a:lnTo>
                  <a:lnTo>
                    <a:pt x="637247" y="464997"/>
                  </a:lnTo>
                  <a:lnTo>
                    <a:pt x="668413" y="437540"/>
                  </a:lnTo>
                  <a:lnTo>
                    <a:pt x="679538" y="399313"/>
                  </a:lnTo>
                  <a:lnTo>
                    <a:pt x="677087" y="387680"/>
                  </a:lnTo>
                  <a:lnTo>
                    <a:pt x="673989" y="372897"/>
                  </a:lnTo>
                  <a:lnTo>
                    <a:pt x="657809" y="354050"/>
                  </a:lnTo>
                  <a:lnTo>
                    <a:pt x="631710" y="341858"/>
                  </a:lnTo>
                  <a:lnTo>
                    <a:pt x="624890" y="340614"/>
                  </a:lnTo>
                  <a:lnTo>
                    <a:pt x="624890" y="431863"/>
                  </a:lnTo>
                  <a:lnTo>
                    <a:pt x="619620" y="450494"/>
                  </a:lnTo>
                  <a:lnTo>
                    <a:pt x="604113" y="463753"/>
                  </a:lnTo>
                  <a:lnTo>
                    <a:pt x="578789" y="471652"/>
                  </a:lnTo>
                  <a:lnTo>
                    <a:pt x="544093" y="474281"/>
                  </a:lnTo>
                  <a:lnTo>
                    <a:pt x="508800" y="471347"/>
                  </a:lnTo>
                  <a:lnTo>
                    <a:pt x="482701" y="462584"/>
                  </a:lnTo>
                  <a:lnTo>
                    <a:pt x="466521" y="448056"/>
                  </a:lnTo>
                  <a:lnTo>
                    <a:pt x="460971" y="427786"/>
                  </a:lnTo>
                  <a:lnTo>
                    <a:pt x="462572" y="416128"/>
                  </a:lnTo>
                  <a:lnTo>
                    <a:pt x="467220" y="405561"/>
                  </a:lnTo>
                  <a:lnTo>
                    <a:pt x="474713" y="396074"/>
                  </a:lnTo>
                  <a:lnTo>
                    <a:pt x="484809" y="387680"/>
                  </a:lnTo>
                  <a:lnTo>
                    <a:pt x="584796" y="400481"/>
                  </a:lnTo>
                  <a:lnTo>
                    <a:pt x="603554" y="404647"/>
                  </a:lnTo>
                  <a:lnTo>
                    <a:pt x="615950" y="411149"/>
                  </a:lnTo>
                  <a:lnTo>
                    <a:pt x="622795" y="420179"/>
                  </a:lnTo>
                  <a:lnTo>
                    <a:pt x="624890" y="431863"/>
                  </a:lnTo>
                  <a:lnTo>
                    <a:pt x="624890" y="340614"/>
                  </a:lnTo>
                  <a:lnTo>
                    <a:pt x="596417" y="335381"/>
                  </a:lnTo>
                  <a:lnTo>
                    <a:pt x="513880" y="327240"/>
                  </a:lnTo>
                  <a:lnTo>
                    <a:pt x="497725" y="324332"/>
                  </a:lnTo>
                  <a:lnTo>
                    <a:pt x="487146" y="319239"/>
                  </a:lnTo>
                  <a:lnTo>
                    <a:pt x="481342" y="312204"/>
                  </a:lnTo>
                  <a:lnTo>
                    <a:pt x="479590" y="303428"/>
                  </a:lnTo>
                  <a:lnTo>
                    <a:pt x="479590" y="294690"/>
                  </a:lnTo>
                  <a:lnTo>
                    <a:pt x="484238" y="287718"/>
                  </a:lnTo>
                  <a:lnTo>
                    <a:pt x="491210" y="283629"/>
                  </a:lnTo>
                  <a:lnTo>
                    <a:pt x="502551" y="286689"/>
                  </a:lnTo>
                  <a:lnTo>
                    <a:pt x="514819" y="288861"/>
                  </a:lnTo>
                  <a:lnTo>
                    <a:pt x="528066" y="290169"/>
                  </a:lnTo>
                  <a:lnTo>
                    <a:pt x="542366" y="290614"/>
                  </a:lnTo>
                  <a:lnTo>
                    <a:pt x="591718" y="284353"/>
                  </a:lnTo>
                  <a:lnTo>
                    <a:pt x="593191" y="283629"/>
                  </a:lnTo>
                  <a:lnTo>
                    <a:pt x="600252" y="280174"/>
                  </a:lnTo>
                  <a:lnTo>
                    <a:pt x="627799" y="266712"/>
                  </a:lnTo>
                  <a:lnTo>
                    <a:pt x="649922" y="239369"/>
                  </a:lnTo>
                  <a:lnTo>
                    <a:pt x="657440" y="204025"/>
                  </a:lnTo>
                  <a:lnTo>
                    <a:pt x="652741" y="177038"/>
                  </a:lnTo>
                  <a:lnTo>
                    <a:pt x="640295" y="155930"/>
                  </a:lnTo>
                  <a:lnTo>
                    <a:pt x="622617" y="140271"/>
                  </a:lnTo>
                  <a:lnTo>
                    <a:pt x="602221" y="129628"/>
                  </a:lnTo>
                  <a:lnTo>
                    <a:pt x="602221" y="128460"/>
                  </a:lnTo>
                  <a:lnTo>
                    <a:pt x="621461" y="133921"/>
                  </a:lnTo>
                  <a:lnTo>
                    <a:pt x="640651" y="140804"/>
                  </a:lnTo>
                  <a:lnTo>
                    <a:pt x="660831" y="149225"/>
                  </a:lnTo>
                  <a:lnTo>
                    <a:pt x="683018" y="159283"/>
                  </a:lnTo>
                  <a:lnTo>
                    <a:pt x="685342" y="159283"/>
                  </a:lnTo>
                  <a:lnTo>
                    <a:pt x="685342" y="128460"/>
                  </a:lnTo>
                  <a:lnTo>
                    <a:pt x="685342" y="124980"/>
                  </a:lnTo>
                  <a:lnTo>
                    <a:pt x="685342" y="120332"/>
                  </a:lnTo>
                  <a:close/>
                </a:path>
                <a:path w="2220595" h="964565">
                  <a:moveTo>
                    <a:pt x="749312" y="774903"/>
                  </a:moveTo>
                  <a:lnTo>
                    <a:pt x="748728" y="705739"/>
                  </a:lnTo>
                  <a:lnTo>
                    <a:pt x="719086" y="695845"/>
                  </a:lnTo>
                  <a:lnTo>
                    <a:pt x="701675" y="698487"/>
                  </a:lnTo>
                  <a:lnTo>
                    <a:pt x="683920" y="706958"/>
                  </a:lnTo>
                  <a:lnTo>
                    <a:pt x="666610" y="722083"/>
                  </a:lnTo>
                  <a:lnTo>
                    <a:pt x="650506" y="744664"/>
                  </a:lnTo>
                  <a:lnTo>
                    <a:pt x="648766" y="701649"/>
                  </a:lnTo>
                  <a:lnTo>
                    <a:pt x="546455" y="701649"/>
                  </a:lnTo>
                  <a:lnTo>
                    <a:pt x="546455" y="705154"/>
                  </a:lnTo>
                  <a:lnTo>
                    <a:pt x="559435" y="718807"/>
                  </a:lnTo>
                  <a:lnTo>
                    <a:pt x="567016" y="729348"/>
                  </a:lnTo>
                  <a:lnTo>
                    <a:pt x="570572" y="739559"/>
                  </a:lnTo>
                  <a:lnTo>
                    <a:pt x="571449" y="752246"/>
                  </a:lnTo>
                  <a:lnTo>
                    <a:pt x="571449" y="912075"/>
                  </a:lnTo>
                  <a:lnTo>
                    <a:pt x="570509" y="924102"/>
                  </a:lnTo>
                  <a:lnTo>
                    <a:pt x="566940" y="933792"/>
                  </a:lnTo>
                  <a:lnTo>
                    <a:pt x="559676" y="943368"/>
                  </a:lnTo>
                  <a:lnTo>
                    <a:pt x="547624" y="955078"/>
                  </a:lnTo>
                  <a:lnTo>
                    <a:pt x="547624" y="958557"/>
                  </a:lnTo>
                  <a:lnTo>
                    <a:pt x="676084" y="958557"/>
                  </a:lnTo>
                  <a:lnTo>
                    <a:pt x="676084" y="955078"/>
                  </a:lnTo>
                  <a:lnTo>
                    <a:pt x="662762" y="942873"/>
                  </a:lnTo>
                  <a:lnTo>
                    <a:pt x="655015" y="933284"/>
                  </a:lnTo>
                  <a:lnTo>
                    <a:pt x="651395" y="923683"/>
                  </a:lnTo>
                  <a:lnTo>
                    <a:pt x="650506" y="911466"/>
                  </a:lnTo>
                  <a:lnTo>
                    <a:pt x="650506" y="751052"/>
                  </a:lnTo>
                  <a:lnTo>
                    <a:pt x="655142" y="749325"/>
                  </a:lnTo>
                  <a:lnTo>
                    <a:pt x="660387" y="748157"/>
                  </a:lnTo>
                  <a:lnTo>
                    <a:pt x="667359" y="748157"/>
                  </a:lnTo>
                  <a:lnTo>
                    <a:pt x="679132" y="749414"/>
                  </a:lnTo>
                  <a:lnTo>
                    <a:pt x="694461" y="753821"/>
                  </a:lnTo>
                  <a:lnTo>
                    <a:pt x="715987" y="762381"/>
                  </a:lnTo>
                  <a:lnTo>
                    <a:pt x="746404" y="776058"/>
                  </a:lnTo>
                  <a:lnTo>
                    <a:pt x="749312" y="774903"/>
                  </a:lnTo>
                  <a:close/>
                </a:path>
                <a:path w="2220595" h="964565">
                  <a:moveTo>
                    <a:pt x="985888" y="373735"/>
                  </a:moveTo>
                  <a:lnTo>
                    <a:pt x="973823" y="362026"/>
                  </a:lnTo>
                  <a:lnTo>
                    <a:pt x="966558" y="352450"/>
                  </a:lnTo>
                  <a:lnTo>
                    <a:pt x="963002" y="342760"/>
                  </a:lnTo>
                  <a:lnTo>
                    <a:pt x="962063" y="330733"/>
                  </a:lnTo>
                  <a:lnTo>
                    <a:pt x="962063" y="194144"/>
                  </a:lnTo>
                  <a:lnTo>
                    <a:pt x="956906" y="160362"/>
                  </a:lnTo>
                  <a:lnTo>
                    <a:pt x="941717" y="135369"/>
                  </a:lnTo>
                  <a:lnTo>
                    <a:pt x="916940" y="119837"/>
                  </a:lnTo>
                  <a:lnTo>
                    <a:pt x="883005" y="114515"/>
                  </a:lnTo>
                  <a:lnTo>
                    <a:pt x="857034" y="117690"/>
                  </a:lnTo>
                  <a:lnTo>
                    <a:pt x="835634" y="126415"/>
                  </a:lnTo>
                  <a:lnTo>
                    <a:pt x="818603" y="139509"/>
                  </a:lnTo>
                  <a:lnTo>
                    <a:pt x="805700" y="155765"/>
                  </a:lnTo>
                  <a:lnTo>
                    <a:pt x="803960" y="120332"/>
                  </a:lnTo>
                  <a:lnTo>
                    <a:pt x="701662" y="120332"/>
                  </a:lnTo>
                  <a:lnTo>
                    <a:pt x="701662" y="123812"/>
                  </a:lnTo>
                  <a:lnTo>
                    <a:pt x="714641" y="137464"/>
                  </a:lnTo>
                  <a:lnTo>
                    <a:pt x="722223" y="148005"/>
                  </a:lnTo>
                  <a:lnTo>
                    <a:pt x="725779" y="158216"/>
                  </a:lnTo>
                  <a:lnTo>
                    <a:pt x="726655" y="170903"/>
                  </a:lnTo>
                  <a:lnTo>
                    <a:pt x="726655" y="330733"/>
                  </a:lnTo>
                  <a:lnTo>
                    <a:pt x="725716" y="342760"/>
                  </a:lnTo>
                  <a:lnTo>
                    <a:pt x="722147" y="352450"/>
                  </a:lnTo>
                  <a:lnTo>
                    <a:pt x="714883" y="362026"/>
                  </a:lnTo>
                  <a:lnTo>
                    <a:pt x="702830" y="373735"/>
                  </a:lnTo>
                  <a:lnTo>
                    <a:pt x="702830" y="377215"/>
                  </a:lnTo>
                  <a:lnTo>
                    <a:pt x="827214" y="377215"/>
                  </a:lnTo>
                  <a:lnTo>
                    <a:pt x="827214" y="373735"/>
                  </a:lnTo>
                  <a:lnTo>
                    <a:pt x="816254" y="362026"/>
                  </a:lnTo>
                  <a:lnTo>
                    <a:pt x="809701" y="352450"/>
                  </a:lnTo>
                  <a:lnTo>
                    <a:pt x="806526" y="342760"/>
                  </a:lnTo>
                  <a:lnTo>
                    <a:pt x="805700" y="330733"/>
                  </a:lnTo>
                  <a:lnTo>
                    <a:pt x="805700" y="163334"/>
                  </a:lnTo>
                  <a:lnTo>
                    <a:pt x="813282" y="157784"/>
                  </a:lnTo>
                  <a:lnTo>
                    <a:pt x="822274" y="152933"/>
                  </a:lnTo>
                  <a:lnTo>
                    <a:pt x="833005" y="149517"/>
                  </a:lnTo>
                  <a:lnTo>
                    <a:pt x="845807" y="148221"/>
                  </a:lnTo>
                  <a:lnTo>
                    <a:pt x="863384" y="151320"/>
                  </a:lnTo>
                  <a:lnTo>
                    <a:pt x="874864" y="159918"/>
                  </a:lnTo>
                  <a:lnTo>
                    <a:pt x="881113" y="172999"/>
                  </a:lnTo>
                  <a:lnTo>
                    <a:pt x="883005" y="189496"/>
                  </a:lnTo>
                  <a:lnTo>
                    <a:pt x="883005" y="330733"/>
                  </a:lnTo>
                  <a:lnTo>
                    <a:pt x="882180" y="342760"/>
                  </a:lnTo>
                  <a:lnTo>
                    <a:pt x="879005" y="352450"/>
                  </a:lnTo>
                  <a:lnTo>
                    <a:pt x="872464" y="362026"/>
                  </a:lnTo>
                  <a:lnTo>
                    <a:pt x="861504" y="373735"/>
                  </a:lnTo>
                  <a:lnTo>
                    <a:pt x="861504" y="377215"/>
                  </a:lnTo>
                  <a:lnTo>
                    <a:pt x="985888" y="377215"/>
                  </a:lnTo>
                  <a:lnTo>
                    <a:pt x="985888" y="373735"/>
                  </a:lnTo>
                  <a:close/>
                </a:path>
                <a:path w="2220595" h="964565">
                  <a:moveTo>
                    <a:pt x="1023112" y="701662"/>
                  </a:moveTo>
                  <a:lnTo>
                    <a:pt x="939990" y="701662"/>
                  </a:lnTo>
                  <a:lnTo>
                    <a:pt x="939990" y="705154"/>
                  </a:lnTo>
                  <a:lnTo>
                    <a:pt x="958494" y="718248"/>
                  </a:lnTo>
                  <a:lnTo>
                    <a:pt x="970292" y="728903"/>
                  </a:lnTo>
                  <a:lnTo>
                    <a:pt x="976528" y="738568"/>
                  </a:lnTo>
                  <a:lnTo>
                    <a:pt x="978357" y="748728"/>
                  </a:lnTo>
                  <a:lnTo>
                    <a:pt x="978027" y="754837"/>
                  </a:lnTo>
                  <a:lnTo>
                    <a:pt x="976972" y="761314"/>
                  </a:lnTo>
                  <a:lnTo>
                    <a:pt x="975169" y="768781"/>
                  </a:lnTo>
                  <a:lnTo>
                    <a:pt x="928954" y="922528"/>
                  </a:lnTo>
                  <a:lnTo>
                    <a:pt x="876071" y="758621"/>
                  </a:lnTo>
                  <a:lnTo>
                    <a:pt x="873442" y="750036"/>
                  </a:lnTo>
                  <a:lnTo>
                    <a:pt x="871626" y="743153"/>
                  </a:lnTo>
                  <a:lnTo>
                    <a:pt x="870585" y="737450"/>
                  </a:lnTo>
                  <a:lnTo>
                    <a:pt x="870242" y="732459"/>
                  </a:lnTo>
                  <a:lnTo>
                    <a:pt x="870915" y="726401"/>
                  </a:lnTo>
                  <a:lnTo>
                    <a:pt x="873366" y="720115"/>
                  </a:lnTo>
                  <a:lnTo>
                    <a:pt x="878332" y="713181"/>
                  </a:lnTo>
                  <a:lnTo>
                    <a:pt x="886523" y="705154"/>
                  </a:lnTo>
                  <a:lnTo>
                    <a:pt x="886523" y="701662"/>
                  </a:lnTo>
                  <a:lnTo>
                    <a:pt x="760984" y="701662"/>
                  </a:lnTo>
                  <a:lnTo>
                    <a:pt x="760984" y="705154"/>
                  </a:lnTo>
                  <a:lnTo>
                    <a:pt x="772680" y="718870"/>
                  </a:lnTo>
                  <a:lnTo>
                    <a:pt x="780961" y="731227"/>
                  </a:lnTo>
                  <a:lnTo>
                    <a:pt x="787374" y="744791"/>
                  </a:lnTo>
                  <a:lnTo>
                    <a:pt x="793521" y="762114"/>
                  </a:lnTo>
                  <a:lnTo>
                    <a:pt x="858050" y="958570"/>
                  </a:lnTo>
                  <a:lnTo>
                    <a:pt x="930122" y="958570"/>
                  </a:lnTo>
                  <a:lnTo>
                    <a:pt x="985329" y="777824"/>
                  </a:lnTo>
                  <a:lnTo>
                    <a:pt x="1000086" y="738644"/>
                  </a:lnTo>
                  <a:lnTo>
                    <a:pt x="1023112" y="705154"/>
                  </a:lnTo>
                  <a:lnTo>
                    <a:pt x="1023112" y="701662"/>
                  </a:lnTo>
                  <a:close/>
                </a:path>
                <a:path w="2220595" h="964565">
                  <a:moveTo>
                    <a:pt x="1148715" y="622046"/>
                  </a:moveTo>
                  <a:lnTo>
                    <a:pt x="1145311" y="605878"/>
                  </a:lnTo>
                  <a:lnTo>
                    <a:pt x="1135849" y="592975"/>
                  </a:lnTo>
                  <a:lnTo>
                    <a:pt x="1121486" y="584428"/>
                  </a:lnTo>
                  <a:lnTo>
                    <a:pt x="1103376" y="581329"/>
                  </a:lnTo>
                  <a:lnTo>
                    <a:pt x="1085253" y="584428"/>
                  </a:lnTo>
                  <a:lnTo>
                    <a:pt x="1070902" y="592975"/>
                  </a:lnTo>
                  <a:lnTo>
                    <a:pt x="1061453" y="605878"/>
                  </a:lnTo>
                  <a:lnTo>
                    <a:pt x="1058037" y="622046"/>
                  </a:lnTo>
                  <a:lnTo>
                    <a:pt x="1061453" y="638213"/>
                  </a:lnTo>
                  <a:lnTo>
                    <a:pt x="1070902" y="651090"/>
                  </a:lnTo>
                  <a:lnTo>
                    <a:pt x="1085253" y="659625"/>
                  </a:lnTo>
                  <a:lnTo>
                    <a:pt x="1103376" y="662711"/>
                  </a:lnTo>
                  <a:lnTo>
                    <a:pt x="1121486" y="659625"/>
                  </a:lnTo>
                  <a:lnTo>
                    <a:pt x="1135849" y="651090"/>
                  </a:lnTo>
                  <a:lnTo>
                    <a:pt x="1145311" y="638213"/>
                  </a:lnTo>
                  <a:lnTo>
                    <a:pt x="1148715" y="622046"/>
                  </a:lnTo>
                  <a:close/>
                </a:path>
                <a:path w="2220595" h="964565">
                  <a:moveTo>
                    <a:pt x="1167904" y="955078"/>
                  </a:moveTo>
                  <a:lnTo>
                    <a:pt x="1155839" y="943368"/>
                  </a:lnTo>
                  <a:lnTo>
                    <a:pt x="1148575" y="933780"/>
                  </a:lnTo>
                  <a:lnTo>
                    <a:pt x="1145006" y="924102"/>
                  </a:lnTo>
                  <a:lnTo>
                    <a:pt x="1144066" y="912063"/>
                  </a:lnTo>
                  <a:lnTo>
                    <a:pt x="1144066" y="701662"/>
                  </a:lnTo>
                  <a:lnTo>
                    <a:pt x="1040028" y="701662"/>
                  </a:lnTo>
                  <a:lnTo>
                    <a:pt x="1040028" y="705154"/>
                  </a:lnTo>
                  <a:lnTo>
                    <a:pt x="1052995" y="718807"/>
                  </a:lnTo>
                  <a:lnTo>
                    <a:pt x="1060577" y="729348"/>
                  </a:lnTo>
                  <a:lnTo>
                    <a:pt x="1064133" y="739559"/>
                  </a:lnTo>
                  <a:lnTo>
                    <a:pt x="1065022" y="752246"/>
                  </a:lnTo>
                  <a:lnTo>
                    <a:pt x="1065022" y="912063"/>
                  </a:lnTo>
                  <a:lnTo>
                    <a:pt x="1064069" y="924102"/>
                  </a:lnTo>
                  <a:lnTo>
                    <a:pt x="1060513" y="933780"/>
                  </a:lnTo>
                  <a:lnTo>
                    <a:pt x="1053249" y="943368"/>
                  </a:lnTo>
                  <a:lnTo>
                    <a:pt x="1041184" y="955078"/>
                  </a:lnTo>
                  <a:lnTo>
                    <a:pt x="1041184" y="958570"/>
                  </a:lnTo>
                  <a:lnTo>
                    <a:pt x="1167904" y="958570"/>
                  </a:lnTo>
                  <a:lnTo>
                    <a:pt x="1167904" y="955078"/>
                  </a:lnTo>
                  <a:close/>
                </a:path>
                <a:path w="2220595" h="964565">
                  <a:moveTo>
                    <a:pt x="1231798" y="179019"/>
                  </a:moveTo>
                  <a:lnTo>
                    <a:pt x="1209052" y="130644"/>
                  </a:lnTo>
                  <a:lnTo>
                    <a:pt x="1144028" y="114503"/>
                  </a:lnTo>
                  <a:lnTo>
                    <a:pt x="1114247" y="116319"/>
                  </a:lnTo>
                  <a:lnTo>
                    <a:pt x="1083589" y="121196"/>
                  </a:lnTo>
                  <a:lnTo>
                    <a:pt x="1053795" y="128244"/>
                  </a:lnTo>
                  <a:lnTo>
                    <a:pt x="1026629" y="136588"/>
                  </a:lnTo>
                  <a:lnTo>
                    <a:pt x="1023721" y="183667"/>
                  </a:lnTo>
                  <a:lnTo>
                    <a:pt x="1026045" y="184861"/>
                  </a:lnTo>
                  <a:lnTo>
                    <a:pt x="1065009" y="154736"/>
                  </a:lnTo>
                  <a:lnTo>
                    <a:pt x="1091438" y="136664"/>
                  </a:lnTo>
                  <a:lnTo>
                    <a:pt x="1109573" y="127850"/>
                  </a:lnTo>
                  <a:lnTo>
                    <a:pt x="1123696" y="125539"/>
                  </a:lnTo>
                  <a:lnTo>
                    <a:pt x="1136815" y="127723"/>
                  </a:lnTo>
                  <a:lnTo>
                    <a:pt x="1145844" y="134327"/>
                  </a:lnTo>
                  <a:lnTo>
                    <a:pt x="1151077" y="145402"/>
                  </a:lnTo>
                  <a:lnTo>
                    <a:pt x="1152753" y="161010"/>
                  </a:lnTo>
                  <a:lnTo>
                    <a:pt x="1152753" y="224370"/>
                  </a:lnTo>
                  <a:lnTo>
                    <a:pt x="1152753" y="235407"/>
                  </a:lnTo>
                  <a:lnTo>
                    <a:pt x="1152753" y="341185"/>
                  </a:lnTo>
                  <a:lnTo>
                    <a:pt x="1146365" y="346367"/>
                  </a:lnTo>
                  <a:lnTo>
                    <a:pt x="1138732" y="350418"/>
                  </a:lnTo>
                  <a:lnTo>
                    <a:pt x="1130122" y="353047"/>
                  </a:lnTo>
                  <a:lnTo>
                    <a:pt x="1120787" y="353987"/>
                  </a:lnTo>
                  <a:lnTo>
                    <a:pt x="1106411" y="351180"/>
                  </a:lnTo>
                  <a:lnTo>
                    <a:pt x="1096886" y="342061"/>
                  </a:lnTo>
                  <a:lnTo>
                    <a:pt x="1091603" y="325526"/>
                  </a:lnTo>
                  <a:lnTo>
                    <a:pt x="1089977" y="300507"/>
                  </a:lnTo>
                  <a:lnTo>
                    <a:pt x="1092593" y="274396"/>
                  </a:lnTo>
                  <a:lnTo>
                    <a:pt x="1102182" y="256413"/>
                  </a:lnTo>
                  <a:lnTo>
                    <a:pt x="1121371" y="244195"/>
                  </a:lnTo>
                  <a:lnTo>
                    <a:pt x="1152753" y="235407"/>
                  </a:lnTo>
                  <a:lnTo>
                    <a:pt x="1152753" y="224370"/>
                  </a:lnTo>
                  <a:lnTo>
                    <a:pt x="1094003" y="237947"/>
                  </a:lnTo>
                  <a:lnTo>
                    <a:pt x="1049731" y="254076"/>
                  </a:lnTo>
                  <a:lnTo>
                    <a:pt x="1021816" y="277736"/>
                  </a:lnTo>
                  <a:lnTo>
                    <a:pt x="1012101" y="313855"/>
                  </a:lnTo>
                  <a:lnTo>
                    <a:pt x="1017384" y="343065"/>
                  </a:lnTo>
                  <a:lnTo>
                    <a:pt x="1032154" y="364807"/>
                  </a:lnTo>
                  <a:lnTo>
                    <a:pt x="1054760" y="378371"/>
                  </a:lnTo>
                  <a:lnTo>
                    <a:pt x="1083589" y="383044"/>
                  </a:lnTo>
                  <a:lnTo>
                    <a:pt x="1106589" y="380212"/>
                  </a:lnTo>
                  <a:lnTo>
                    <a:pt x="1125867" y="372579"/>
                  </a:lnTo>
                  <a:lnTo>
                    <a:pt x="1141450" y="361454"/>
                  </a:lnTo>
                  <a:lnTo>
                    <a:pt x="1148130" y="353987"/>
                  </a:lnTo>
                  <a:lnTo>
                    <a:pt x="1153325" y="348157"/>
                  </a:lnTo>
                  <a:lnTo>
                    <a:pt x="1153922" y="377228"/>
                  </a:lnTo>
                  <a:lnTo>
                    <a:pt x="1231798" y="377228"/>
                  </a:lnTo>
                  <a:lnTo>
                    <a:pt x="1231798" y="348157"/>
                  </a:lnTo>
                  <a:lnTo>
                    <a:pt x="1231798" y="235407"/>
                  </a:lnTo>
                  <a:lnTo>
                    <a:pt x="1231798" y="179019"/>
                  </a:lnTo>
                  <a:close/>
                </a:path>
                <a:path w="2220595" h="964565">
                  <a:moveTo>
                    <a:pt x="1415529" y="891133"/>
                  </a:moveTo>
                  <a:lnTo>
                    <a:pt x="1413205" y="889419"/>
                  </a:lnTo>
                  <a:lnTo>
                    <a:pt x="1401165" y="903351"/>
                  </a:lnTo>
                  <a:lnTo>
                    <a:pt x="1385811" y="914184"/>
                  </a:lnTo>
                  <a:lnTo>
                    <a:pt x="1366850" y="921194"/>
                  </a:lnTo>
                  <a:lnTo>
                    <a:pt x="1344028" y="923696"/>
                  </a:lnTo>
                  <a:lnTo>
                    <a:pt x="1311338" y="916622"/>
                  </a:lnTo>
                  <a:lnTo>
                    <a:pt x="1290408" y="895502"/>
                  </a:lnTo>
                  <a:lnTo>
                    <a:pt x="1279296" y="860412"/>
                  </a:lnTo>
                  <a:lnTo>
                    <a:pt x="1276032" y="811504"/>
                  </a:lnTo>
                  <a:lnTo>
                    <a:pt x="1278547" y="763295"/>
                  </a:lnTo>
                  <a:lnTo>
                    <a:pt x="1286560" y="730872"/>
                  </a:lnTo>
                  <a:lnTo>
                    <a:pt x="1300797" y="712609"/>
                  </a:lnTo>
                  <a:lnTo>
                    <a:pt x="1321943" y="706882"/>
                  </a:lnTo>
                  <a:lnTo>
                    <a:pt x="1334376" y="708660"/>
                  </a:lnTo>
                  <a:lnTo>
                    <a:pt x="1349921" y="715467"/>
                  </a:lnTo>
                  <a:lnTo>
                    <a:pt x="1372539" y="729449"/>
                  </a:lnTo>
                  <a:lnTo>
                    <a:pt x="1406232" y="752805"/>
                  </a:lnTo>
                  <a:lnTo>
                    <a:pt x="1409128" y="752246"/>
                  </a:lnTo>
                  <a:lnTo>
                    <a:pt x="1407972" y="704557"/>
                  </a:lnTo>
                  <a:lnTo>
                    <a:pt x="1367650" y="698461"/>
                  </a:lnTo>
                  <a:lnTo>
                    <a:pt x="1327759" y="695858"/>
                  </a:lnTo>
                  <a:lnTo>
                    <a:pt x="1280414" y="702081"/>
                  </a:lnTo>
                  <a:lnTo>
                    <a:pt x="1242682" y="719988"/>
                  </a:lnTo>
                  <a:lnTo>
                    <a:pt x="1215059" y="748449"/>
                  </a:lnTo>
                  <a:lnTo>
                    <a:pt x="1198105" y="786307"/>
                  </a:lnTo>
                  <a:lnTo>
                    <a:pt x="1192326" y="832421"/>
                  </a:lnTo>
                  <a:lnTo>
                    <a:pt x="1199680" y="884428"/>
                  </a:lnTo>
                  <a:lnTo>
                    <a:pt x="1221905" y="926299"/>
                  </a:lnTo>
                  <a:lnTo>
                    <a:pt x="1259268" y="954227"/>
                  </a:lnTo>
                  <a:lnTo>
                    <a:pt x="1312062" y="964374"/>
                  </a:lnTo>
                  <a:lnTo>
                    <a:pt x="1350543" y="959154"/>
                  </a:lnTo>
                  <a:lnTo>
                    <a:pt x="1380578" y="944321"/>
                  </a:lnTo>
                  <a:lnTo>
                    <a:pt x="1402219" y="921219"/>
                  </a:lnTo>
                  <a:lnTo>
                    <a:pt x="1415529" y="891133"/>
                  </a:lnTo>
                  <a:close/>
                </a:path>
                <a:path w="2220595" h="964565">
                  <a:moveTo>
                    <a:pt x="1443418" y="344665"/>
                  </a:moveTo>
                  <a:lnTo>
                    <a:pt x="1441094" y="342353"/>
                  </a:lnTo>
                  <a:lnTo>
                    <a:pt x="1436052" y="346862"/>
                  </a:lnTo>
                  <a:lnTo>
                    <a:pt x="1429537" y="350558"/>
                  </a:lnTo>
                  <a:lnTo>
                    <a:pt x="1421384" y="353060"/>
                  </a:lnTo>
                  <a:lnTo>
                    <a:pt x="1411439" y="353987"/>
                  </a:lnTo>
                  <a:lnTo>
                    <a:pt x="1397038" y="351523"/>
                  </a:lnTo>
                  <a:lnTo>
                    <a:pt x="1386890" y="344322"/>
                  </a:lnTo>
                  <a:lnTo>
                    <a:pt x="1380871" y="332651"/>
                  </a:lnTo>
                  <a:lnTo>
                    <a:pt x="1378889" y="316776"/>
                  </a:lnTo>
                  <a:lnTo>
                    <a:pt x="1378889" y="131940"/>
                  </a:lnTo>
                  <a:lnTo>
                    <a:pt x="1438173" y="131940"/>
                  </a:lnTo>
                  <a:lnTo>
                    <a:pt x="1438173" y="120319"/>
                  </a:lnTo>
                  <a:lnTo>
                    <a:pt x="1378889" y="120319"/>
                  </a:lnTo>
                  <a:lnTo>
                    <a:pt x="1378889" y="55219"/>
                  </a:lnTo>
                  <a:lnTo>
                    <a:pt x="1303324" y="55219"/>
                  </a:lnTo>
                  <a:lnTo>
                    <a:pt x="1299845" y="120319"/>
                  </a:lnTo>
                  <a:lnTo>
                    <a:pt x="1266139" y="120319"/>
                  </a:lnTo>
                  <a:lnTo>
                    <a:pt x="1266139" y="131940"/>
                  </a:lnTo>
                  <a:lnTo>
                    <a:pt x="1299273" y="131940"/>
                  </a:lnTo>
                  <a:lnTo>
                    <a:pt x="1299273" y="313296"/>
                  </a:lnTo>
                  <a:lnTo>
                    <a:pt x="1303870" y="341845"/>
                  </a:lnTo>
                  <a:lnTo>
                    <a:pt x="1317790" y="363855"/>
                  </a:lnTo>
                  <a:lnTo>
                    <a:pt x="1341196" y="378028"/>
                  </a:lnTo>
                  <a:lnTo>
                    <a:pt x="1374241" y="383044"/>
                  </a:lnTo>
                  <a:lnTo>
                    <a:pt x="1399844" y="379996"/>
                  </a:lnTo>
                  <a:lnTo>
                    <a:pt x="1419948" y="371703"/>
                  </a:lnTo>
                  <a:lnTo>
                    <a:pt x="1434490" y="359498"/>
                  </a:lnTo>
                  <a:lnTo>
                    <a:pt x="1443418" y="344665"/>
                  </a:lnTo>
                  <a:close/>
                </a:path>
                <a:path w="2220595" h="964565">
                  <a:moveTo>
                    <a:pt x="1679435" y="803389"/>
                  </a:moveTo>
                  <a:lnTo>
                    <a:pt x="1672196" y="760831"/>
                  </a:lnTo>
                  <a:lnTo>
                    <a:pt x="1650746" y="726732"/>
                  </a:lnTo>
                  <a:lnTo>
                    <a:pt x="1618945" y="706323"/>
                  </a:lnTo>
                  <a:lnTo>
                    <a:pt x="1615452" y="704062"/>
                  </a:lnTo>
                  <a:lnTo>
                    <a:pt x="1600987" y="701636"/>
                  </a:lnTo>
                  <a:lnTo>
                    <a:pt x="1600987" y="773163"/>
                  </a:lnTo>
                  <a:lnTo>
                    <a:pt x="1600987" y="811504"/>
                  </a:lnTo>
                  <a:lnTo>
                    <a:pt x="1520190" y="811504"/>
                  </a:lnTo>
                  <a:lnTo>
                    <a:pt x="1520190" y="784199"/>
                  </a:lnTo>
                  <a:lnTo>
                    <a:pt x="1522171" y="751916"/>
                  </a:lnTo>
                  <a:lnTo>
                    <a:pt x="1529054" y="727379"/>
                  </a:lnTo>
                  <a:lnTo>
                    <a:pt x="1542262" y="711784"/>
                  </a:lnTo>
                  <a:lnTo>
                    <a:pt x="1563204" y="706323"/>
                  </a:lnTo>
                  <a:lnTo>
                    <a:pt x="1582343" y="710793"/>
                  </a:lnTo>
                  <a:lnTo>
                    <a:pt x="1593862" y="723823"/>
                  </a:lnTo>
                  <a:lnTo>
                    <a:pt x="1599488" y="744816"/>
                  </a:lnTo>
                  <a:lnTo>
                    <a:pt x="1600987" y="773163"/>
                  </a:lnTo>
                  <a:lnTo>
                    <a:pt x="1600987" y="701636"/>
                  </a:lnTo>
                  <a:lnTo>
                    <a:pt x="1521574" y="702513"/>
                  </a:lnTo>
                  <a:lnTo>
                    <a:pt x="1485607" y="721258"/>
                  </a:lnTo>
                  <a:lnTo>
                    <a:pt x="1459306" y="750214"/>
                  </a:lnTo>
                  <a:lnTo>
                    <a:pt x="1443151" y="787514"/>
                  </a:lnTo>
                  <a:lnTo>
                    <a:pt x="1437652" y="831291"/>
                  </a:lnTo>
                  <a:lnTo>
                    <a:pt x="1442821" y="873912"/>
                  </a:lnTo>
                  <a:lnTo>
                    <a:pt x="1458366" y="910526"/>
                  </a:lnTo>
                  <a:lnTo>
                    <a:pt x="1484350" y="939114"/>
                  </a:lnTo>
                  <a:lnTo>
                    <a:pt x="1520825" y="957732"/>
                  </a:lnTo>
                  <a:lnTo>
                    <a:pt x="1567853" y="964374"/>
                  </a:lnTo>
                  <a:lnTo>
                    <a:pt x="1608467" y="959142"/>
                  </a:lnTo>
                  <a:lnTo>
                    <a:pt x="1640433" y="944245"/>
                  </a:lnTo>
                  <a:lnTo>
                    <a:pt x="1659699" y="924864"/>
                  </a:lnTo>
                  <a:lnTo>
                    <a:pt x="1663560" y="920965"/>
                  </a:lnTo>
                  <a:lnTo>
                    <a:pt x="1677708" y="890549"/>
                  </a:lnTo>
                  <a:lnTo>
                    <a:pt x="1674787" y="888809"/>
                  </a:lnTo>
                  <a:lnTo>
                    <a:pt x="1661160" y="903528"/>
                  </a:lnTo>
                  <a:lnTo>
                    <a:pt x="1643773" y="914908"/>
                  </a:lnTo>
                  <a:lnTo>
                    <a:pt x="1622564" y="922261"/>
                  </a:lnTo>
                  <a:lnTo>
                    <a:pt x="1597494" y="924864"/>
                  </a:lnTo>
                  <a:lnTo>
                    <a:pt x="1561388" y="918273"/>
                  </a:lnTo>
                  <a:lnTo>
                    <a:pt x="1537474" y="899210"/>
                  </a:lnTo>
                  <a:lnTo>
                    <a:pt x="1524254" y="868692"/>
                  </a:lnTo>
                  <a:lnTo>
                    <a:pt x="1520190" y="827773"/>
                  </a:lnTo>
                  <a:lnTo>
                    <a:pt x="1520190" y="822553"/>
                  </a:lnTo>
                  <a:lnTo>
                    <a:pt x="1678279" y="822553"/>
                  </a:lnTo>
                  <a:lnTo>
                    <a:pt x="1678863" y="817905"/>
                  </a:lnTo>
                  <a:lnTo>
                    <a:pt x="1679435" y="811504"/>
                  </a:lnTo>
                  <a:lnTo>
                    <a:pt x="1679435" y="803389"/>
                  </a:lnTo>
                  <a:close/>
                </a:path>
                <a:path w="2220595" h="964565">
                  <a:moveTo>
                    <a:pt x="1710804" y="120319"/>
                  </a:moveTo>
                  <a:lnTo>
                    <a:pt x="1606765" y="120319"/>
                  </a:lnTo>
                  <a:lnTo>
                    <a:pt x="1606765" y="123812"/>
                  </a:lnTo>
                  <a:lnTo>
                    <a:pt x="1619745" y="137464"/>
                  </a:lnTo>
                  <a:lnTo>
                    <a:pt x="1627327" y="148005"/>
                  </a:lnTo>
                  <a:lnTo>
                    <a:pt x="1630883" y="158229"/>
                  </a:lnTo>
                  <a:lnTo>
                    <a:pt x="1631759" y="170903"/>
                  </a:lnTo>
                  <a:lnTo>
                    <a:pt x="1631759" y="334213"/>
                  </a:lnTo>
                  <a:lnTo>
                    <a:pt x="1624012" y="340537"/>
                  </a:lnTo>
                  <a:lnTo>
                    <a:pt x="1614690" y="345909"/>
                  </a:lnTo>
                  <a:lnTo>
                    <a:pt x="1603730" y="349656"/>
                  </a:lnTo>
                  <a:lnTo>
                    <a:pt x="1591068" y="351053"/>
                  </a:lnTo>
                  <a:lnTo>
                    <a:pt x="1575015" y="348005"/>
                  </a:lnTo>
                  <a:lnTo>
                    <a:pt x="1564627" y="339293"/>
                  </a:lnTo>
                  <a:lnTo>
                    <a:pt x="1559039" y="325564"/>
                  </a:lnTo>
                  <a:lnTo>
                    <a:pt x="1557362" y="307479"/>
                  </a:lnTo>
                  <a:lnTo>
                    <a:pt x="1557362" y="120319"/>
                  </a:lnTo>
                  <a:lnTo>
                    <a:pt x="1453324" y="120319"/>
                  </a:lnTo>
                  <a:lnTo>
                    <a:pt x="1453324" y="123812"/>
                  </a:lnTo>
                  <a:lnTo>
                    <a:pt x="1466303" y="137464"/>
                  </a:lnTo>
                  <a:lnTo>
                    <a:pt x="1473885" y="148005"/>
                  </a:lnTo>
                  <a:lnTo>
                    <a:pt x="1477429" y="158229"/>
                  </a:lnTo>
                  <a:lnTo>
                    <a:pt x="1478318" y="170903"/>
                  </a:lnTo>
                  <a:lnTo>
                    <a:pt x="1478318" y="303415"/>
                  </a:lnTo>
                  <a:lnTo>
                    <a:pt x="1483512" y="337439"/>
                  </a:lnTo>
                  <a:lnTo>
                    <a:pt x="1498511" y="362419"/>
                  </a:lnTo>
                  <a:lnTo>
                    <a:pt x="1522450" y="377799"/>
                  </a:lnTo>
                  <a:lnTo>
                    <a:pt x="1554454" y="383044"/>
                  </a:lnTo>
                  <a:lnTo>
                    <a:pt x="1579791" y="379793"/>
                  </a:lnTo>
                  <a:lnTo>
                    <a:pt x="1601025" y="370979"/>
                  </a:lnTo>
                  <a:lnTo>
                    <a:pt x="1618449" y="358025"/>
                  </a:lnTo>
                  <a:lnTo>
                    <a:pt x="1632343" y="342353"/>
                  </a:lnTo>
                  <a:lnTo>
                    <a:pt x="1632915" y="377228"/>
                  </a:lnTo>
                  <a:lnTo>
                    <a:pt x="1710804" y="377228"/>
                  </a:lnTo>
                  <a:lnTo>
                    <a:pt x="1710804" y="120319"/>
                  </a:lnTo>
                  <a:close/>
                </a:path>
                <a:path w="2220595" h="964565">
                  <a:moveTo>
                    <a:pt x="1958454" y="193560"/>
                  </a:moveTo>
                  <a:lnTo>
                    <a:pt x="1957882" y="124396"/>
                  </a:lnTo>
                  <a:lnTo>
                    <a:pt x="1928241" y="114515"/>
                  </a:lnTo>
                  <a:lnTo>
                    <a:pt x="1910816" y="117157"/>
                  </a:lnTo>
                  <a:lnTo>
                    <a:pt x="1893074" y="125628"/>
                  </a:lnTo>
                  <a:lnTo>
                    <a:pt x="1875764" y="140741"/>
                  </a:lnTo>
                  <a:lnTo>
                    <a:pt x="1859661" y="163322"/>
                  </a:lnTo>
                  <a:lnTo>
                    <a:pt x="1857908" y="120319"/>
                  </a:lnTo>
                  <a:lnTo>
                    <a:pt x="1755609" y="120319"/>
                  </a:lnTo>
                  <a:lnTo>
                    <a:pt x="1755609" y="123812"/>
                  </a:lnTo>
                  <a:lnTo>
                    <a:pt x="1768589" y="137464"/>
                  </a:lnTo>
                  <a:lnTo>
                    <a:pt x="1776171" y="148005"/>
                  </a:lnTo>
                  <a:lnTo>
                    <a:pt x="1779727" y="158229"/>
                  </a:lnTo>
                  <a:lnTo>
                    <a:pt x="1780616" y="170903"/>
                  </a:lnTo>
                  <a:lnTo>
                    <a:pt x="1780616" y="330733"/>
                  </a:lnTo>
                  <a:lnTo>
                    <a:pt x="1779663" y="342760"/>
                  </a:lnTo>
                  <a:lnTo>
                    <a:pt x="1776107" y="352450"/>
                  </a:lnTo>
                  <a:lnTo>
                    <a:pt x="1768843" y="362026"/>
                  </a:lnTo>
                  <a:lnTo>
                    <a:pt x="1756778" y="373748"/>
                  </a:lnTo>
                  <a:lnTo>
                    <a:pt x="1756778" y="377228"/>
                  </a:lnTo>
                  <a:lnTo>
                    <a:pt x="1885226" y="377228"/>
                  </a:lnTo>
                  <a:lnTo>
                    <a:pt x="1885226" y="373748"/>
                  </a:lnTo>
                  <a:lnTo>
                    <a:pt x="1871916" y="361543"/>
                  </a:lnTo>
                  <a:lnTo>
                    <a:pt x="1864156" y="351942"/>
                  </a:lnTo>
                  <a:lnTo>
                    <a:pt x="1860550" y="342341"/>
                  </a:lnTo>
                  <a:lnTo>
                    <a:pt x="1859661" y="330123"/>
                  </a:lnTo>
                  <a:lnTo>
                    <a:pt x="1859661" y="169710"/>
                  </a:lnTo>
                  <a:lnTo>
                    <a:pt x="1864309" y="167995"/>
                  </a:lnTo>
                  <a:lnTo>
                    <a:pt x="1869528" y="166827"/>
                  </a:lnTo>
                  <a:lnTo>
                    <a:pt x="1876513" y="166827"/>
                  </a:lnTo>
                  <a:lnTo>
                    <a:pt x="1888286" y="168071"/>
                  </a:lnTo>
                  <a:lnTo>
                    <a:pt x="1903615" y="172491"/>
                  </a:lnTo>
                  <a:lnTo>
                    <a:pt x="1925142" y="181038"/>
                  </a:lnTo>
                  <a:lnTo>
                    <a:pt x="1955558" y="194716"/>
                  </a:lnTo>
                  <a:lnTo>
                    <a:pt x="1958454" y="193560"/>
                  </a:lnTo>
                  <a:close/>
                </a:path>
                <a:path w="2220595" h="964565">
                  <a:moveTo>
                    <a:pt x="2220036" y="222059"/>
                  </a:moveTo>
                  <a:lnTo>
                    <a:pt x="2212797" y="179489"/>
                  </a:lnTo>
                  <a:lnTo>
                    <a:pt x="2191347" y="145389"/>
                  </a:lnTo>
                  <a:lnTo>
                    <a:pt x="2156041" y="122732"/>
                  </a:lnTo>
                  <a:lnTo>
                    <a:pt x="2141575" y="120307"/>
                  </a:lnTo>
                  <a:lnTo>
                    <a:pt x="2141575" y="191820"/>
                  </a:lnTo>
                  <a:lnTo>
                    <a:pt x="2141575" y="230162"/>
                  </a:lnTo>
                  <a:lnTo>
                    <a:pt x="2060790" y="230162"/>
                  </a:lnTo>
                  <a:lnTo>
                    <a:pt x="2060790" y="202857"/>
                  </a:lnTo>
                  <a:lnTo>
                    <a:pt x="2062772" y="170586"/>
                  </a:lnTo>
                  <a:lnTo>
                    <a:pt x="2069655" y="146050"/>
                  </a:lnTo>
                  <a:lnTo>
                    <a:pt x="2082850" y="130441"/>
                  </a:lnTo>
                  <a:lnTo>
                    <a:pt x="2103793" y="124980"/>
                  </a:lnTo>
                  <a:lnTo>
                    <a:pt x="2122944" y="129451"/>
                  </a:lnTo>
                  <a:lnTo>
                    <a:pt x="2134463" y="142481"/>
                  </a:lnTo>
                  <a:lnTo>
                    <a:pt x="2140089" y="163474"/>
                  </a:lnTo>
                  <a:lnTo>
                    <a:pt x="2141575" y="191820"/>
                  </a:lnTo>
                  <a:lnTo>
                    <a:pt x="2141575" y="120307"/>
                  </a:lnTo>
                  <a:lnTo>
                    <a:pt x="2062175" y="121170"/>
                  </a:lnTo>
                  <a:lnTo>
                    <a:pt x="2026208" y="139915"/>
                  </a:lnTo>
                  <a:lnTo>
                    <a:pt x="1999894" y="168871"/>
                  </a:lnTo>
                  <a:lnTo>
                    <a:pt x="1983740" y="206171"/>
                  </a:lnTo>
                  <a:lnTo>
                    <a:pt x="1978253" y="249948"/>
                  </a:lnTo>
                  <a:lnTo>
                    <a:pt x="1983422" y="292582"/>
                  </a:lnTo>
                  <a:lnTo>
                    <a:pt x="1998967" y="329184"/>
                  </a:lnTo>
                  <a:lnTo>
                    <a:pt x="2024951" y="357784"/>
                  </a:lnTo>
                  <a:lnTo>
                    <a:pt x="2061425" y="376389"/>
                  </a:lnTo>
                  <a:lnTo>
                    <a:pt x="2108441" y="383044"/>
                  </a:lnTo>
                  <a:lnTo>
                    <a:pt x="2149068" y="377799"/>
                  </a:lnTo>
                  <a:lnTo>
                    <a:pt x="2181034" y="362915"/>
                  </a:lnTo>
                  <a:lnTo>
                    <a:pt x="2200313" y="343509"/>
                  </a:lnTo>
                  <a:lnTo>
                    <a:pt x="2204161" y="339636"/>
                  </a:lnTo>
                  <a:lnTo>
                    <a:pt x="2218309" y="309206"/>
                  </a:lnTo>
                  <a:lnTo>
                    <a:pt x="2215388" y="307467"/>
                  </a:lnTo>
                  <a:lnTo>
                    <a:pt x="2201761" y="322186"/>
                  </a:lnTo>
                  <a:lnTo>
                    <a:pt x="2184374" y="333565"/>
                  </a:lnTo>
                  <a:lnTo>
                    <a:pt x="2163165" y="340906"/>
                  </a:lnTo>
                  <a:lnTo>
                    <a:pt x="2138083" y="343509"/>
                  </a:lnTo>
                  <a:lnTo>
                    <a:pt x="2101977" y="336931"/>
                  </a:lnTo>
                  <a:lnTo>
                    <a:pt x="2078075" y="317855"/>
                  </a:lnTo>
                  <a:lnTo>
                    <a:pt x="2064854" y="287350"/>
                  </a:lnTo>
                  <a:lnTo>
                    <a:pt x="2060790" y="246430"/>
                  </a:lnTo>
                  <a:lnTo>
                    <a:pt x="2060790" y="241223"/>
                  </a:lnTo>
                  <a:lnTo>
                    <a:pt x="2218880" y="241223"/>
                  </a:lnTo>
                  <a:lnTo>
                    <a:pt x="2219464" y="236562"/>
                  </a:lnTo>
                  <a:lnTo>
                    <a:pt x="2220036" y="230162"/>
                  </a:lnTo>
                  <a:lnTo>
                    <a:pt x="2220036" y="222059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666" y="9026094"/>
              <a:ext cx="1135988" cy="113537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8760743" y="1057171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511988" y="0"/>
                  </a:moveTo>
                  <a:lnTo>
                    <a:pt x="0" y="0"/>
                  </a:lnTo>
                  <a:lnTo>
                    <a:pt x="0" y="511988"/>
                  </a:lnTo>
                  <a:lnTo>
                    <a:pt x="511988" y="511988"/>
                  </a:lnTo>
                  <a:lnTo>
                    <a:pt x="511988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73869" y="10827715"/>
              <a:ext cx="17562195" cy="0"/>
            </a:xfrm>
            <a:custGeom>
              <a:avLst/>
              <a:gdLst/>
              <a:ahLst/>
              <a:cxnLst/>
              <a:rect l="l" t="t" r="r" b="b"/>
              <a:pathLst>
                <a:path w="17562195">
                  <a:moveTo>
                    <a:pt x="17561911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837738" y="2239077"/>
            <a:ext cx="5337519" cy="14450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58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Georgia" panose="02040502050405020303" pitchFamily="18" charset="0"/>
              </a:rPr>
              <a:t>Warranty  Manual Contents</a:t>
            </a:r>
            <a:endParaRPr sz="3600" dirty="0">
              <a:latin typeface="Georgia" panose="02040502050405020303" pitchFamily="18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885019" y="10690490"/>
            <a:ext cx="263525" cy="2430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b="1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01</a:t>
            </a:r>
            <a:endParaRPr sz="15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52838" y="4149530"/>
            <a:ext cx="2782570" cy="2287164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38100">
              <a:lnSpc>
                <a:spcPct val="150000"/>
              </a:lnSpc>
              <a:spcBef>
                <a:spcPts val="919"/>
              </a:spcBef>
            </a:pPr>
            <a:r>
              <a:rPr sz="1600" spc="1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OTISLINE</a:t>
            </a:r>
            <a:r>
              <a:rPr sz="1600" spc="150" baseline="33333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®</a:t>
            </a:r>
            <a:br>
              <a:rPr lang="es-CO" sz="1600" spc="150" baseline="33333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</a:b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Warranty </a:t>
            </a:r>
            <a:r>
              <a:rPr sz="1600" spc="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Coverage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Switches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Special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r>
              <a:rPr sz="1600" spc="-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REM</a:t>
            </a:r>
            <a:br>
              <a:rPr lang="es-CO" sz="1600" dirty="0">
                <a:latin typeface="Century Gothic" panose="020B0502020202020204" pitchFamily="34" charset="0"/>
                <a:cs typeface="Trebuchet MS"/>
              </a:rPr>
            </a:b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eService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70579" y="707602"/>
            <a:ext cx="608965" cy="628650"/>
          </a:xfrm>
          <a:custGeom>
            <a:avLst/>
            <a:gdLst/>
            <a:ahLst/>
            <a:cxnLst/>
            <a:rect l="l" t="t" r="r" b="b"/>
            <a:pathLst>
              <a:path w="608965" h="628650">
                <a:moveTo>
                  <a:pt x="304250" y="0"/>
                </a:moveTo>
                <a:lnTo>
                  <a:pt x="256064" y="3190"/>
                </a:lnTo>
                <a:lnTo>
                  <a:pt x="211153" y="12525"/>
                </a:lnTo>
                <a:lnTo>
                  <a:pt x="169792" y="27648"/>
                </a:lnTo>
                <a:lnTo>
                  <a:pt x="132260" y="48203"/>
                </a:lnTo>
                <a:lnTo>
                  <a:pt x="98833" y="73833"/>
                </a:lnTo>
                <a:lnTo>
                  <a:pt x="69788" y="104183"/>
                </a:lnTo>
                <a:lnTo>
                  <a:pt x="45403" y="138895"/>
                </a:lnTo>
                <a:lnTo>
                  <a:pt x="25955" y="177615"/>
                </a:lnTo>
                <a:lnTo>
                  <a:pt x="11720" y="219985"/>
                </a:lnTo>
                <a:lnTo>
                  <a:pt x="2976" y="265649"/>
                </a:lnTo>
                <a:lnTo>
                  <a:pt x="0" y="314252"/>
                </a:lnTo>
                <a:lnTo>
                  <a:pt x="2976" y="362891"/>
                </a:lnTo>
                <a:lnTo>
                  <a:pt x="11720" y="408585"/>
                </a:lnTo>
                <a:lnTo>
                  <a:pt x="25955" y="450977"/>
                </a:lnTo>
                <a:lnTo>
                  <a:pt x="45403" y="489713"/>
                </a:lnTo>
                <a:lnTo>
                  <a:pt x="69788" y="524436"/>
                </a:lnTo>
                <a:lnTo>
                  <a:pt x="98833" y="554793"/>
                </a:lnTo>
                <a:lnTo>
                  <a:pt x="132260" y="580426"/>
                </a:lnTo>
                <a:lnTo>
                  <a:pt x="169792" y="600982"/>
                </a:lnTo>
                <a:lnTo>
                  <a:pt x="211153" y="616105"/>
                </a:lnTo>
                <a:lnTo>
                  <a:pt x="256064" y="625439"/>
                </a:lnTo>
                <a:lnTo>
                  <a:pt x="304250" y="628630"/>
                </a:lnTo>
                <a:lnTo>
                  <a:pt x="352429" y="625439"/>
                </a:lnTo>
                <a:lnTo>
                  <a:pt x="397336" y="616105"/>
                </a:lnTo>
                <a:lnTo>
                  <a:pt x="438692" y="600982"/>
                </a:lnTo>
                <a:lnTo>
                  <a:pt x="476221" y="580426"/>
                </a:lnTo>
                <a:lnTo>
                  <a:pt x="509646" y="554793"/>
                </a:lnTo>
                <a:lnTo>
                  <a:pt x="538689" y="524436"/>
                </a:lnTo>
                <a:lnTo>
                  <a:pt x="563073" y="489713"/>
                </a:lnTo>
                <a:lnTo>
                  <a:pt x="568436" y="479030"/>
                </a:lnTo>
                <a:lnTo>
                  <a:pt x="304250" y="479030"/>
                </a:lnTo>
                <a:lnTo>
                  <a:pt x="273773" y="474725"/>
                </a:lnTo>
                <a:lnTo>
                  <a:pt x="241906" y="459524"/>
                </a:lnTo>
                <a:lnTo>
                  <a:pt x="213338" y="429998"/>
                </a:lnTo>
                <a:lnTo>
                  <a:pt x="192759" y="382717"/>
                </a:lnTo>
                <a:lnTo>
                  <a:pt x="184857" y="314252"/>
                </a:lnTo>
                <a:lnTo>
                  <a:pt x="192759" y="245837"/>
                </a:lnTo>
                <a:lnTo>
                  <a:pt x="213338" y="198577"/>
                </a:lnTo>
                <a:lnTo>
                  <a:pt x="241906" y="169053"/>
                </a:lnTo>
                <a:lnTo>
                  <a:pt x="273773" y="153846"/>
                </a:lnTo>
                <a:lnTo>
                  <a:pt x="304250" y="149536"/>
                </a:lnTo>
                <a:lnTo>
                  <a:pt x="568417" y="149536"/>
                </a:lnTo>
                <a:lnTo>
                  <a:pt x="563073" y="138895"/>
                </a:lnTo>
                <a:lnTo>
                  <a:pt x="538689" y="104183"/>
                </a:lnTo>
                <a:lnTo>
                  <a:pt x="509646" y="73833"/>
                </a:lnTo>
                <a:lnTo>
                  <a:pt x="476221" y="48203"/>
                </a:lnTo>
                <a:lnTo>
                  <a:pt x="438692" y="27648"/>
                </a:lnTo>
                <a:lnTo>
                  <a:pt x="397336" y="12525"/>
                </a:lnTo>
                <a:lnTo>
                  <a:pt x="352429" y="3190"/>
                </a:lnTo>
                <a:lnTo>
                  <a:pt x="304250" y="0"/>
                </a:lnTo>
                <a:close/>
              </a:path>
              <a:path w="608965" h="628650">
                <a:moveTo>
                  <a:pt x="568417" y="149536"/>
                </a:moveTo>
                <a:lnTo>
                  <a:pt x="304250" y="149536"/>
                </a:lnTo>
                <a:lnTo>
                  <a:pt x="334703" y="153846"/>
                </a:lnTo>
                <a:lnTo>
                  <a:pt x="366546" y="169053"/>
                </a:lnTo>
                <a:lnTo>
                  <a:pt x="395094" y="198577"/>
                </a:lnTo>
                <a:lnTo>
                  <a:pt x="415659" y="245837"/>
                </a:lnTo>
                <a:lnTo>
                  <a:pt x="423555" y="314252"/>
                </a:lnTo>
                <a:lnTo>
                  <a:pt x="415659" y="382717"/>
                </a:lnTo>
                <a:lnTo>
                  <a:pt x="395094" y="429998"/>
                </a:lnTo>
                <a:lnTo>
                  <a:pt x="366546" y="459524"/>
                </a:lnTo>
                <a:lnTo>
                  <a:pt x="334703" y="474725"/>
                </a:lnTo>
                <a:lnTo>
                  <a:pt x="304250" y="479030"/>
                </a:lnTo>
                <a:lnTo>
                  <a:pt x="568436" y="479030"/>
                </a:lnTo>
                <a:lnTo>
                  <a:pt x="582520" y="450977"/>
                </a:lnTo>
                <a:lnTo>
                  <a:pt x="596755" y="408585"/>
                </a:lnTo>
                <a:lnTo>
                  <a:pt x="605499" y="362891"/>
                </a:lnTo>
                <a:lnTo>
                  <a:pt x="608475" y="314252"/>
                </a:lnTo>
                <a:lnTo>
                  <a:pt x="605499" y="265649"/>
                </a:lnTo>
                <a:lnTo>
                  <a:pt x="596755" y="219985"/>
                </a:lnTo>
                <a:lnTo>
                  <a:pt x="582520" y="177615"/>
                </a:lnTo>
                <a:lnTo>
                  <a:pt x="568417" y="1495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74946" y="707599"/>
            <a:ext cx="1319530" cy="628650"/>
          </a:xfrm>
          <a:custGeom>
            <a:avLst/>
            <a:gdLst/>
            <a:ahLst/>
            <a:cxnLst/>
            <a:rect l="l" t="t" r="r" b="b"/>
            <a:pathLst>
              <a:path w="1319530" h="628650">
                <a:moveTo>
                  <a:pt x="521042" y="14439"/>
                </a:moveTo>
                <a:lnTo>
                  <a:pt x="0" y="14439"/>
                </a:lnTo>
                <a:lnTo>
                  <a:pt x="0" y="168109"/>
                </a:lnTo>
                <a:lnTo>
                  <a:pt x="168135" y="168109"/>
                </a:lnTo>
                <a:lnTo>
                  <a:pt x="168135" y="613879"/>
                </a:lnTo>
                <a:lnTo>
                  <a:pt x="352933" y="613879"/>
                </a:lnTo>
                <a:lnTo>
                  <a:pt x="352933" y="168109"/>
                </a:lnTo>
                <a:lnTo>
                  <a:pt x="521042" y="168109"/>
                </a:lnTo>
                <a:lnTo>
                  <a:pt x="521042" y="14439"/>
                </a:lnTo>
                <a:close/>
              </a:path>
              <a:path w="1319530" h="628650">
                <a:moveTo>
                  <a:pt x="745769" y="14287"/>
                </a:moveTo>
                <a:lnTo>
                  <a:pt x="560832" y="14287"/>
                </a:lnTo>
                <a:lnTo>
                  <a:pt x="560832" y="614349"/>
                </a:lnTo>
                <a:lnTo>
                  <a:pt x="745769" y="614349"/>
                </a:lnTo>
                <a:lnTo>
                  <a:pt x="745769" y="14287"/>
                </a:lnTo>
                <a:close/>
              </a:path>
              <a:path w="1319530" h="628650">
                <a:moveTo>
                  <a:pt x="1319098" y="421881"/>
                </a:moveTo>
                <a:lnTo>
                  <a:pt x="1312481" y="372478"/>
                </a:lnTo>
                <a:lnTo>
                  <a:pt x="1294168" y="333311"/>
                </a:lnTo>
                <a:lnTo>
                  <a:pt x="1266456" y="302882"/>
                </a:lnTo>
                <a:lnTo>
                  <a:pt x="1231696" y="279654"/>
                </a:lnTo>
                <a:lnTo>
                  <a:pt x="1192161" y="262128"/>
                </a:lnTo>
                <a:lnTo>
                  <a:pt x="1150200" y="248780"/>
                </a:lnTo>
                <a:lnTo>
                  <a:pt x="1087704" y="233045"/>
                </a:lnTo>
                <a:lnTo>
                  <a:pt x="1032662" y="218186"/>
                </a:lnTo>
                <a:lnTo>
                  <a:pt x="992898" y="199707"/>
                </a:lnTo>
                <a:lnTo>
                  <a:pt x="976198" y="173126"/>
                </a:lnTo>
                <a:lnTo>
                  <a:pt x="983030" y="152628"/>
                </a:lnTo>
                <a:lnTo>
                  <a:pt x="999947" y="140347"/>
                </a:lnTo>
                <a:lnTo>
                  <a:pt x="1021588" y="134378"/>
                </a:lnTo>
                <a:lnTo>
                  <a:pt x="1042593" y="132803"/>
                </a:lnTo>
                <a:lnTo>
                  <a:pt x="1056830" y="133629"/>
                </a:lnTo>
                <a:lnTo>
                  <a:pt x="1097178" y="147916"/>
                </a:lnTo>
                <a:lnTo>
                  <a:pt x="1119187" y="180200"/>
                </a:lnTo>
                <a:lnTo>
                  <a:pt x="1119047" y="195821"/>
                </a:lnTo>
                <a:lnTo>
                  <a:pt x="1293914" y="195821"/>
                </a:lnTo>
                <a:lnTo>
                  <a:pt x="1287043" y="145415"/>
                </a:lnTo>
                <a:lnTo>
                  <a:pt x="1270952" y="103530"/>
                </a:lnTo>
                <a:lnTo>
                  <a:pt x="1246784" y="69596"/>
                </a:lnTo>
                <a:lnTo>
                  <a:pt x="1215631" y="43065"/>
                </a:lnTo>
                <a:lnTo>
                  <a:pt x="1178610" y="23406"/>
                </a:lnTo>
                <a:lnTo>
                  <a:pt x="1136840" y="10033"/>
                </a:lnTo>
                <a:lnTo>
                  <a:pt x="1091425" y="2425"/>
                </a:lnTo>
                <a:lnTo>
                  <a:pt x="1043470" y="0"/>
                </a:lnTo>
                <a:lnTo>
                  <a:pt x="997585" y="2844"/>
                </a:lnTo>
                <a:lnTo>
                  <a:pt x="953503" y="11493"/>
                </a:lnTo>
                <a:lnTo>
                  <a:pt x="912545" y="26200"/>
                </a:lnTo>
                <a:lnTo>
                  <a:pt x="876058" y="47180"/>
                </a:lnTo>
                <a:lnTo>
                  <a:pt x="845362" y="74663"/>
                </a:lnTo>
                <a:lnTo>
                  <a:pt x="821791" y="108864"/>
                </a:lnTo>
                <a:lnTo>
                  <a:pt x="806665" y="150012"/>
                </a:lnTo>
                <a:lnTo>
                  <a:pt x="801331" y="198335"/>
                </a:lnTo>
                <a:lnTo>
                  <a:pt x="807618" y="244678"/>
                </a:lnTo>
                <a:lnTo>
                  <a:pt x="825055" y="281063"/>
                </a:lnTo>
                <a:lnTo>
                  <a:pt x="851509" y="309168"/>
                </a:lnTo>
                <a:lnTo>
                  <a:pt x="884847" y="330657"/>
                </a:lnTo>
                <a:lnTo>
                  <a:pt x="922921" y="347230"/>
                </a:lnTo>
                <a:lnTo>
                  <a:pt x="963612" y="360565"/>
                </a:lnTo>
                <a:lnTo>
                  <a:pt x="1004760" y="372338"/>
                </a:lnTo>
                <a:lnTo>
                  <a:pt x="1068616" y="391121"/>
                </a:lnTo>
                <a:lnTo>
                  <a:pt x="1108278" y="406146"/>
                </a:lnTo>
                <a:lnTo>
                  <a:pt x="1128547" y="421500"/>
                </a:lnTo>
                <a:lnTo>
                  <a:pt x="1134237" y="441248"/>
                </a:lnTo>
                <a:lnTo>
                  <a:pt x="1126540" y="468566"/>
                </a:lnTo>
                <a:lnTo>
                  <a:pt x="1107325" y="485241"/>
                </a:lnTo>
                <a:lnTo>
                  <a:pt x="1082446" y="493560"/>
                </a:lnTo>
                <a:lnTo>
                  <a:pt x="1057719" y="495820"/>
                </a:lnTo>
                <a:lnTo>
                  <a:pt x="1031303" y="494080"/>
                </a:lnTo>
                <a:lnTo>
                  <a:pt x="984110" y="474205"/>
                </a:lnTo>
                <a:lnTo>
                  <a:pt x="964552" y="433984"/>
                </a:lnTo>
                <a:lnTo>
                  <a:pt x="962748" y="412623"/>
                </a:lnTo>
                <a:lnTo>
                  <a:pt x="777836" y="412623"/>
                </a:lnTo>
                <a:lnTo>
                  <a:pt x="785114" y="470496"/>
                </a:lnTo>
                <a:lnTo>
                  <a:pt x="804011" y="517156"/>
                </a:lnTo>
                <a:lnTo>
                  <a:pt x="831913" y="553770"/>
                </a:lnTo>
                <a:lnTo>
                  <a:pt x="866203" y="581533"/>
                </a:lnTo>
                <a:lnTo>
                  <a:pt x="904265" y="601599"/>
                </a:lnTo>
                <a:lnTo>
                  <a:pt x="943457" y="615162"/>
                </a:lnTo>
                <a:lnTo>
                  <a:pt x="981189" y="623392"/>
                </a:lnTo>
                <a:lnTo>
                  <a:pt x="1041717" y="628573"/>
                </a:lnTo>
                <a:lnTo>
                  <a:pt x="1086421" y="626630"/>
                </a:lnTo>
                <a:lnTo>
                  <a:pt x="1130617" y="620496"/>
                </a:lnTo>
                <a:lnTo>
                  <a:pt x="1173022" y="609727"/>
                </a:lnTo>
                <a:lnTo>
                  <a:pt x="1212380" y="593852"/>
                </a:lnTo>
                <a:lnTo>
                  <a:pt x="1247419" y="572401"/>
                </a:lnTo>
                <a:lnTo>
                  <a:pt x="1276883" y="544944"/>
                </a:lnTo>
                <a:lnTo>
                  <a:pt x="1299489" y="511009"/>
                </a:lnTo>
                <a:lnTo>
                  <a:pt x="1313980" y="470141"/>
                </a:lnTo>
                <a:lnTo>
                  <a:pt x="1319098" y="4218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9180" y="10343357"/>
            <a:ext cx="211867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</a:t>
            </a:r>
            <a:r>
              <a:rPr sz="1400" b="1" spc="-6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</a:t>
            </a:r>
            <a:r>
              <a:rPr sz="1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.otis.</a:t>
            </a:r>
            <a:r>
              <a:rPr sz="1400" b="1" spc="-10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8561" y="965239"/>
            <a:ext cx="3538220" cy="676185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Buil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</a:t>
            </a:r>
            <a:r>
              <a:rPr sz="1400" spc="-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n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legac</a:t>
            </a:r>
            <a:r>
              <a:rPr sz="1400" spc="-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y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innovation,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Otis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>
              <a:spcBef>
                <a:spcPts val="40"/>
              </a:spcBef>
            </a:pPr>
            <a:r>
              <a:rPr sz="1400" spc="-3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invente</a:t>
            </a:r>
            <a:r>
              <a:rPr sz="1400" spc="-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d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elevato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r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safet</a:t>
            </a:r>
            <a:r>
              <a:rPr sz="1400" spc="-11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y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brak</a:t>
            </a:r>
            <a:r>
              <a:rPr sz="1400" spc="-9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in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 marR="46355"/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1852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, 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givin</a:t>
            </a:r>
            <a:r>
              <a:rPr sz="1400" spc="-9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g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ris</a:t>
            </a:r>
            <a:r>
              <a:rPr sz="1400" spc="-1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moder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n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cit</a:t>
            </a:r>
            <a:r>
              <a:rPr sz="1400" spc="-10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y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3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and  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forever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changing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how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people 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connect 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an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d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3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thriv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</a:t>
            </a:r>
            <a:r>
              <a:rPr sz="1400" spc="-9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n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taller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,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faster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,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smarter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>
              <a:spcBef>
                <a:spcPts val="40"/>
              </a:spcBef>
            </a:pP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world.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>
              <a:spcBef>
                <a:spcPts val="40"/>
              </a:spcBef>
            </a:pP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1400" spc="-8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Today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,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we’r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world’</a:t>
            </a:r>
            <a:r>
              <a:rPr sz="1400" spc="-10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leading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 marR="198755"/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elevator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escalator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manufacturing, </a:t>
            </a:r>
            <a:r>
              <a:rPr sz="1400" spc="-42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installatio</a:t>
            </a:r>
            <a:r>
              <a:rPr sz="1400" spc="-10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n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an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d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servic</a:t>
            </a:r>
            <a:r>
              <a:rPr sz="1400" spc="-12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company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.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We  </a:t>
            </a:r>
            <a:r>
              <a:rPr sz="1400" spc="-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ca</a:t>
            </a:r>
            <a:r>
              <a:rPr sz="1400" spc="-114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n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b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foun</a:t>
            </a:r>
            <a:r>
              <a:rPr sz="1400" spc="-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d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</a:t>
            </a:r>
            <a:r>
              <a:rPr sz="1400" spc="-9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n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man</a:t>
            </a:r>
            <a:r>
              <a:rPr sz="1400" spc="-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y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world’s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 marR="125730"/>
            <a:r>
              <a:rPr sz="1400" spc="-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mos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recognizabl</a:t>
            </a:r>
            <a:r>
              <a:rPr sz="1400" spc="-9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buildings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,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</a:t>
            </a:r>
            <a:r>
              <a:rPr sz="1400" spc="-1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well </a:t>
            </a:r>
            <a:r>
              <a:rPr sz="1400" spc="-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as  </a:t>
            </a:r>
            <a:r>
              <a:rPr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busies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transportatio</a:t>
            </a:r>
            <a:r>
              <a:rPr sz="1400" spc="-9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n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hub</a:t>
            </a:r>
            <a:r>
              <a:rPr sz="1400" spc="-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and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>
              <a:spcBef>
                <a:spcPts val="40"/>
              </a:spcBef>
            </a:pP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retai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l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center</a:t>
            </a:r>
            <a:r>
              <a:rPr sz="1400" spc="-10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–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we’r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everywhere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 marR="187325" algn="just"/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peopl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ar</a:t>
            </a:r>
            <a:r>
              <a:rPr sz="1400" spc="-9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</a:t>
            </a:r>
            <a:r>
              <a:rPr sz="1400" spc="-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n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move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.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3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Wit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h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3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global  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maintenance 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portfolio 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of more 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than 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2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million 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elevators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escalators,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 marR="521334" algn="just"/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approximately 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2 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billion people 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are </a:t>
            </a:r>
            <a:r>
              <a:rPr sz="1400" spc="-42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move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d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b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y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ou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r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product</a:t>
            </a:r>
            <a:r>
              <a:rPr sz="1400" spc="-9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ever</a:t>
            </a:r>
            <a:r>
              <a:rPr sz="1400" spc="-9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y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day.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>
              <a:spcBef>
                <a:spcPts val="40"/>
              </a:spcBef>
            </a:pP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/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Headquartered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Connecticut,</a:t>
            </a:r>
            <a:r>
              <a:rPr sz="1400" spc="-3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2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USA,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>
              <a:spcBef>
                <a:spcPts val="40"/>
              </a:spcBef>
            </a:pP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Oti</a:t>
            </a:r>
            <a:r>
              <a:rPr sz="1400" spc="-12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</a:t>
            </a:r>
            <a:r>
              <a:rPr sz="1400" spc="-2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3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68,00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0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peopl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strong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,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including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 marR="5080"/>
            <a:r>
              <a:rPr sz="1400" spc="-3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40,00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0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fi</a:t>
            </a:r>
            <a:r>
              <a:rPr sz="1400" spc="-2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el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d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8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professionals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,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al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l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2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committed  </a:t>
            </a:r>
            <a:r>
              <a:rPr sz="1400" spc="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2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meetin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g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divers</a:t>
            </a:r>
            <a:r>
              <a:rPr sz="1400" spc="-11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need</a:t>
            </a:r>
            <a:r>
              <a:rPr sz="1400" spc="-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our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 marR="29209"/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customer</a:t>
            </a:r>
            <a:r>
              <a:rPr sz="1400" spc="-11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an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d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9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passenger</a:t>
            </a:r>
            <a:r>
              <a:rPr sz="1400" spc="-12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</a:t>
            </a:r>
            <a:r>
              <a:rPr sz="1400" spc="-9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n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mor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than  20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0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countrie</a:t>
            </a:r>
            <a:r>
              <a:rPr sz="1400" spc="-10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an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d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territorie</a:t>
            </a:r>
            <a:r>
              <a:rPr sz="1400" spc="-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worldwide.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>
              <a:spcBef>
                <a:spcPts val="45"/>
              </a:spcBef>
            </a:pP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/>
            <a:r>
              <a:rPr sz="1400" spc="-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Fo</a:t>
            </a:r>
            <a:r>
              <a:rPr sz="1400" spc="-8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r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mor</a:t>
            </a:r>
            <a:r>
              <a:rPr sz="1400" spc="-7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information,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visit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>
              <a:spcBef>
                <a:spcPts val="40"/>
              </a:spcBef>
            </a:pP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www.otis.co</a:t>
            </a:r>
            <a:r>
              <a:rPr sz="1400" spc="-13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an</a:t>
            </a:r>
            <a:r>
              <a:rPr sz="1400" spc="-8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d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2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follo</a:t>
            </a:r>
            <a:r>
              <a:rPr sz="1400" spc="-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1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u</a:t>
            </a:r>
            <a:r>
              <a:rPr sz="1400" spc="-1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4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on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pPr marL="12700" marR="476884"/>
            <a:r>
              <a:rPr sz="1400" spc="-6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LinkedIn</a:t>
            </a:r>
            <a:r>
              <a:rPr sz="1400" spc="-5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,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6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Instagram</a:t>
            </a:r>
            <a:r>
              <a:rPr sz="1400" spc="-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,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7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Faceboo</a:t>
            </a:r>
            <a:r>
              <a:rPr sz="1400" spc="-1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k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3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and  </a:t>
            </a:r>
            <a:r>
              <a:rPr sz="1400" spc="-35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Twitter</a:t>
            </a:r>
            <a:r>
              <a:rPr sz="1400" spc="-4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400" spc="-9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@OtisElevatorCo.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" y="1125718"/>
            <a:ext cx="660400" cy="0"/>
          </a:xfrm>
          <a:custGeom>
            <a:avLst/>
            <a:gdLst/>
            <a:ahLst/>
            <a:cxnLst/>
            <a:rect l="l" t="t" r="r" b="b"/>
            <a:pathLst>
              <a:path w="660400">
                <a:moveTo>
                  <a:pt x="660080" y="0"/>
                </a:moveTo>
                <a:lnTo>
                  <a:pt x="0" y="0"/>
                </a:lnTo>
              </a:path>
            </a:pathLst>
          </a:custGeom>
          <a:ln w="17804">
            <a:solidFill>
              <a:srgbClr val="D397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1267" y="9835567"/>
            <a:ext cx="0" cy="359410"/>
          </a:xfrm>
          <a:custGeom>
            <a:avLst/>
            <a:gdLst/>
            <a:ahLst/>
            <a:cxnLst/>
            <a:rect l="l" t="t" r="r" b="b"/>
            <a:pathLst>
              <a:path h="359409">
                <a:moveTo>
                  <a:pt x="0" y="358782"/>
                </a:moveTo>
                <a:lnTo>
                  <a:pt x="0" y="0"/>
                </a:lnTo>
              </a:path>
            </a:pathLst>
          </a:custGeom>
          <a:ln w="25469">
            <a:solidFill>
              <a:srgbClr val="D397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99179" y="9711195"/>
            <a:ext cx="2271069" cy="48282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100" b="1" dirty="0">
                <a:solidFill>
                  <a:srgbClr val="D69D3E"/>
                </a:solidFill>
                <a:latin typeface="Century Gothic" panose="020B0502020202020204" pitchFamily="34" charset="0"/>
                <a:cs typeface="Trebuchet MS"/>
              </a:rPr>
              <a:t>otis.com</a:t>
            </a:r>
            <a:endParaRPr sz="11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100" b="1" spc="1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©</a:t>
            </a:r>
            <a:r>
              <a:rPr sz="1100" b="1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2</a:t>
            </a:r>
            <a:r>
              <a:rPr sz="1100" b="1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0</a:t>
            </a:r>
            <a:r>
              <a:rPr sz="1100" b="1" spc="-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2</a:t>
            </a:r>
            <a:r>
              <a:rPr sz="1100" b="1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1</a:t>
            </a:r>
            <a:r>
              <a:rPr sz="1100" b="1" spc="-9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100" b="1" spc="19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</a:t>
            </a:r>
            <a:r>
              <a:rPr sz="1100" b="1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</a:t>
            </a:r>
            <a:r>
              <a:rPr sz="1100" b="1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</a:t>
            </a:r>
            <a:r>
              <a:rPr sz="1100" b="1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</a:t>
            </a:r>
            <a:r>
              <a:rPr sz="1100" b="1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100" b="1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</a:t>
            </a:r>
            <a:r>
              <a:rPr sz="1100" b="1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</a:t>
            </a:r>
            <a:r>
              <a:rPr sz="1100" b="1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</a:t>
            </a:r>
            <a:r>
              <a:rPr sz="1100" b="1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v</a:t>
            </a:r>
            <a:r>
              <a:rPr sz="1100" b="1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100" b="1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</a:t>
            </a:r>
            <a:r>
              <a:rPr sz="1100" b="1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</a:t>
            </a:r>
            <a:r>
              <a:rPr sz="1100" b="1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100" b="1" spc="-1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100" b="1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Company</a:t>
            </a:r>
            <a:endParaRPr sz="1100" dirty="0">
              <a:latin typeface="Century Gothic" panose="020B0502020202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46696" cy="86439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4" name="object 4"/>
            <p:cNvSpPr/>
            <p:nvPr/>
          </p:nvSpPr>
          <p:spPr>
            <a:xfrm>
              <a:off x="14977969" y="0"/>
              <a:ext cx="5126355" cy="7374255"/>
            </a:xfrm>
            <a:custGeom>
              <a:avLst/>
              <a:gdLst/>
              <a:ahLst/>
              <a:cxnLst/>
              <a:rect l="l" t="t" r="r" b="b"/>
              <a:pathLst>
                <a:path w="5126355" h="7374255">
                  <a:moveTo>
                    <a:pt x="0" y="7374259"/>
                  </a:moveTo>
                  <a:lnTo>
                    <a:pt x="5126130" y="7374259"/>
                  </a:lnTo>
                  <a:lnTo>
                    <a:pt x="5126130" y="0"/>
                  </a:lnTo>
                  <a:lnTo>
                    <a:pt x="0" y="0"/>
                  </a:lnTo>
                  <a:lnTo>
                    <a:pt x="0" y="7374259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396411"/>
              <a:ext cx="20095210" cy="3912235"/>
            </a:xfrm>
            <a:custGeom>
              <a:avLst/>
              <a:gdLst/>
              <a:ahLst/>
              <a:cxnLst/>
              <a:rect l="l" t="t" r="r" b="b"/>
              <a:pathLst>
                <a:path w="20095210" h="3912234">
                  <a:moveTo>
                    <a:pt x="20094676" y="0"/>
                  </a:moveTo>
                  <a:lnTo>
                    <a:pt x="0" y="0"/>
                  </a:lnTo>
                  <a:lnTo>
                    <a:pt x="0" y="3912144"/>
                  </a:lnTo>
                  <a:lnTo>
                    <a:pt x="20094676" y="3912144"/>
                  </a:lnTo>
                  <a:lnTo>
                    <a:pt x="20094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22110" y="7908111"/>
            <a:ext cx="2563495" cy="496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1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OTISLINE™</a:t>
            </a:r>
            <a:r>
              <a:rPr sz="1600" b="1" spc="-114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CUSTOMER </a:t>
            </a:r>
            <a:r>
              <a:rPr sz="1600" b="1" spc="-5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1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CARE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CENTER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31297" y="2082704"/>
            <a:ext cx="12171680" cy="6301105"/>
            <a:chOff x="831297" y="2082704"/>
            <a:chExt cx="12171680" cy="6301105"/>
          </a:xfrm>
        </p:grpSpPr>
        <p:sp>
          <p:nvSpPr>
            <p:cNvPr id="8" name="object 8"/>
            <p:cNvSpPr/>
            <p:nvPr/>
          </p:nvSpPr>
          <p:spPr>
            <a:xfrm>
              <a:off x="841457" y="8061718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4" h="311784">
                  <a:moveTo>
                    <a:pt x="311776" y="311776"/>
                  </a:moveTo>
                  <a:lnTo>
                    <a:pt x="0" y="311776"/>
                  </a:lnTo>
                  <a:lnTo>
                    <a:pt x="0" y="0"/>
                  </a:lnTo>
                  <a:lnTo>
                    <a:pt x="311776" y="0"/>
                  </a:lnTo>
                  <a:lnTo>
                    <a:pt x="311776" y="311776"/>
                  </a:lnTo>
                  <a:close/>
                </a:path>
              </a:pathLst>
            </a:custGeom>
            <a:ln w="2028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0369" y="8138483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40">
                  <a:moveTo>
                    <a:pt x="154711" y="62001"/>
                  </a:moveTo>
                  <a:lnTo>
                    <a:pt x="92710" y="62001"/>
                  </a:lnTo>
                  <a:lnTo>
                    <a:pt x="92710" y="0"/>
                  </a:lnTo>
                  <a:lnTo>
                    <a:pt x="62001" y="0"/>
                  </a:lnTo>
                  <a:lnTo>
                    <a:pt x="62001" y="62001"/>
                  </a:lnTo>
                  <a:lnTo>
                    <a:pt x="0" y="62001"/>
                  </a:lnTo>
                  <a:lnTo>
                    <a:pt x="0" y="92710"/>
                  </a:lnTo>
                  <a:lnTo>
                    <a:pt x="62001" y="92710"/>
                  </a:lnTo>
                  <a:lnTo>
                    <a:pt x="62001" y="154711"/>
                  </a:lnTo>
                  <a:lnTo>
                    <a:pt x="92710" y="154711"/>
                  </a:lnTo>
                  <a:lnTo>
                    <a:pt x="92710" y="92710"/>
                  </a:lnTo>
                  <a:lnTo>
                    <a:pt x="154711" y="92710"/>
                  </a:lnTo>
                  <a:lnTo>
                    <a:pt x="154711" y="6200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680447" y="7993314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4" h="311784">
                  <a:moveTo>
                    <a:pt x="311776" y="311776"/>
                  </a:moveTo>
                  <a:lnTo>
                    <a:pt x="0" y="311776"/>
                  </a:lnTo>
                  <a:lnTo>
                    <a:pt x="0" y="0"/>
                  </a:lnTo>
                  <a:lnTo>
                    <a:pt x="311776" y="0"/>
                  </a:lnTo>
                  <a:lnTo>
                    <a:pt x="311776" y="311776"/>
                  </a:lnTo>
                  <a:close/>
                </a:path>
              </a:pathLst>
            </a:custGeom>
            <a:ln w="2028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759360" y="8070081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40">
                  <a:moveTo>
                    <a:pt x="154711" y="62001"/>
                  </a:moveTo>
                  <a:lnTo>
                    <a:pt x="92722" y="62001"/>
                  </a:lnTo>
                  <a:lnTo>
                    <a:pt x="92722" y="0"/>
                  </a:lnTo>
                  <a:lnTo>
                    <a:pt x="62014" y="0"/>
                  </a:lnTo>
                  <a:lnTo>
                    <a:pt x="62014" y="62001"/>
                  </a:lnTo>
                  <a:lnTo>
                    <a:pt x="0" y="62001"/>
                  </a:lnTo>
                  <a:lnTo>
                    <a:pt x="0" y="92710"/>
                  </a:lnTo>
                  <a:lnTo>
                    <a:pt x="62014" y="92710"/>
                  </a:lnTo>
                  <a:lnTo>
                    <a:pt x="62014" y="154711"/>
                  </a:lnTo>
                  <a:lnTo>
                    <a:pt x="92722" y="154711"/>
                  </a:lnTo>
                  <a:lnTo>
                    <a:pt x="92722" y="92710"/>
                  </a:lnTo>
                  <a:lnTo>
                    <a:pt x="154711" y="92710"/>
                  </a:lnTo>
                  <a:lnTo>
                    <a:pt x="154711" y="6200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816269" y="8027604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4" h="311784">
                  <a:moveTo>
                    <a:pt x="311776" y="311776"/>
                  </a:moveTo>
                  <a:lnTo>
                    <a:pt x="0" y="311776"/>
                  </a:lnTo>
                  <a:lnTo>
                    <a:pt x="0" y="0"/>
                  </a:lnTo>
                  <a:lnTo>
                    <a:pt x="311776" y="0"/>
                  </a:lnTo>
                  <a:lnTo>
                    <a:pt x="311776" y="311776"/>
                  </a:lnTo>
                  <a:close/>
                </a:path>
              </a:pathLst>
            </a:custGeom>
            <a:ln w="2028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95185" y="8104371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40">
                  <a:moveTo>
                    <a:pt x="154711" y="62001"/>
                  </a:moveTo>
                  <a:lnTo>
                    <a:pt x="92722" y="62001"/>
                  </a:lnTo>
                  <a:lnTo>
                    <a:pt x="92722" y="0"/>
                  </a:lnTo>
                  <a:lnTo>
                    <a:pt x="62014" y="0"/>
                  </a:lnTo>
                  <a:lnTo>
                    <a:pt x="62014" y="62001"/>
                  </a:lnTo>
                  <a:lnTo>
                    <a:pt x="0" y="62001"/>
                  </a:lnTo>
                  <a:lnTo>
                    <a:pt x="0" y="92710"/>
                  </a:lnTo>
                  <a:lnTo>
                    <a:pt x="62014" y="92710"/>
                  </a:lnTo>
                  <a:lnTo>
                    <a:pt x="62014" y="154711"/>
                  </a:lnTo>
                  <a:lnTo>
                    <a:pt x="92722" y="154711"/>
                  </a:lnTo>
                  <a:lnTo>
                    <a:pt x="92722" y="92710"/>
                  </a:lnTo>
                  <a:lnTo>
                    <a:pt x="154711" y="92710"/>
                  </a:lnTo>
                  <a:lnTo>
                    <a:pt x="154711" y="6200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3720" y="2082704"/>
              <a:ext cx="3545840" cy="3545840"/>
            </a:xfrm>
            <a:custGeom>
              <a:avLst/>
              <a:gdLst/>
              <a:ahLst/>
              <a:cxnLst/>
              <a:rect l="l" t="t" r="r" b="b"/>
              <a:pathLst>
                <a:path w="3545840" h="3545840">
                  <a:moveTo>
                    <a:pt x="1772729" y="0"/>
                  </a:moveTo>
                  <a:lnTo>
                    <a:pt x="1724731" y="637"/>
                  </a:lnTo>
                  <a:lnTo>
                    <a:pt x="1677047" y="2538"/>
                  </a:lnTo>
                  <a:lnTo>
                    <a:pt x="1629695" y="5686"/>
                  </a:lnTo>
                  <a:lnTo>
                    <a:pt x="1582690" y="10066"/>
                  </a:lnTo>
                  <a:lnTo>
                    <a:pt x="1536049" y="15662"/>
                  </a:lnTo>
                  <a:lnTo>
                    <a:pt x="1489786" y="22457"/>
                  </a:lnTo>
                  <a:lnTo>
                    <a:pt x="1443919" y="30435"/>
                  </a:lnTo>
                  <a:lnTo>
                    <a:pt x="1398464" y="39581"/>
                  </a:lnTo>
                  <a:lnTo>
                    <a:pt x="1353436" y="49877"/>
                  </a:lnTo>
                  <a:lnTo>
                    <a:pt x="1308852" y="61309"/>
                  </a:lnTo>
                  <a:lnTo>
                    <a:pt x="1264727" y="73860"/>
                  </a:lnTo>
                  <a:lnTo>
                    <a:pt x="1221078" y="87513"/>
                  </a:lnTo>
                  <a:lnTo>
                    <a:pt x="1177921" y="102254"/>
                  </a:lnTo>
                  <a:lnTo>
                    <a:pt x="1135272" y="118065"/>
                  </a:lnTo>
                  <a:lnTo>
                    <a:pt x="1093148" y="134931"/>
                  </a:lnTo>
                  <a:lnTo>
                    <a:pt x="1051563" y="152835"/>
                  </a:lnTo>
                  <a:lnTo>
                    <a:pt x="1010534" y="171762"/>
                  </a:lnTo>
                  <a:lnTo>
                    <a:pt x="970078" y="191696"/>
                  </a:lnTo>
                  <a:lnTo>
                    <a:pt x="930210" y="212619"/>
                  </a:lnTo>
                  <a:lnTo>
                    <a:pt x="890947" y="234517"/>
                  </a:lnTo>
                  <a:lnTo>
                    <a:pt x="852304" y="257374"/>
                  </a:lnTo>
                  <a:lnTo>
                    <a:pt x="814297" y="281172"/>
                  </a:lnTo>
                  <a:lnTo>
                    <a:pt x="776943" y="305896"/>
                  </a:lnTo>
                  <a:lnTo>
                    <a:pt x="740259" y="331530"/>
                  </a:lnTo>
                  <a:lnTo>
                    <a:pt x="704258" y="358059"/>
                  </a:lnTo>
                  <a:lnTo>
                    <a:pt x="668959" y="385465"/>
                  </a:lnTo>
                  <a:lnTo>
                    <a:pt x="634377" y="413732"/>
                  </a:lnTo>
                  <a:lnTo>
                    <a:pt x="600528" y="442845"/>
                  </a:lnTo>
                  <a:lnTo>
                    <a:pt x="567428" y="472788"/>
                  </a:lnTo>
                  <a:lnTo>
                    <a:pt x="535093" y="503544"/>
                  </a:lnTo>
                  <a:lnTo>
                    <a:pt x="503540" y="535098"/>
                  </a:lnTo>
                  <a:lnTo>
                    <a:pt x="472784" y="567433"/>
                  </a:lnTo>
                  <a:lnTo>
                    <a:pt x="442841" y="600533"/>
                  </a:lnTo>
                  <a:lnTo>
                    <a:pt x="413728" y="634382"/>
                  </a:lnTo>
                  <a:lnTo>
                    <a:pt x="385461" y="668964"/>
                  </a:lnTo>
                  <a:lnTo>
                    <a:pt x="358055" y="704264"/>
                  </a:lnTo>
                  <a:lnTo>
                    <a:pt x="331527" y="740264"/>
                  </a:lnTo>
                  <a:lnTo>
                    <a:pt x="305893" y="776949"/>
                  </a:lnTo>
                  <a:lnTo>
                    <a:pt x="281169" y="814303"/>
                  </a:lnTo>
                  <a:lnTo>
                    <a:pt x="257371" y="852309"/>
                  </a:lnTo>
                  <a:lnTo>
                    <a:pt x="234515" y="890952"/>
                  </a:lnTo>
                  <a:lnTo>
                    <a:pt x="212617" y="930216"/>
                  </a:lnTo>
                  <a:lnTo>
                    <a:pt x="191693" y="970083"/>
                  </a:lnTo>
                  <a:lnTo>
                    <a:pt x="171760" y="1010540"/>
                  </a:lnTo>
                  <a:lnTo>
                    <a:pt x="152833" y="1051568"/>
                  </a:lnTo>
                  <a:lnTo>
                    <a:pt x="134929" y="1093153"/>
                  </a:lnTo>
                  <a:lnTo>
                    <a:pt x="118064" y="1135278"/>
                  </a:lnTo>
                  <a:lnTo>
                    <a:pt x="102253" y="1177926"/>
                  </a:lnTo>
                  <a:lnTo>
                    <a:pt x="87512" y="1221083"/>
                  </a:lnTo>
                  <a:lnTo>
                    <a:pt x="73859" y="1264732"/>
                  </a:lnTo>
                  <a:lnTo>
                    <a:pt x="61308" y="1308856"/>
                  </a:lnTo>
                  <a:lnTo>
                    <a:pt x="49877" y="1353440"/>
                  </a:lnTo>
                  <a:lnTo>
                    <a:pt x="39580" y="1398468"/>
                  </a:lnTo>
                  <a:lnTo>
                    <a:pt x="30435" y="1443923"/>
                  </a:lnTo>
                  <a:lnTo>
                    <a:pt x="22457" y="1489789"/>
                  </a:lnTo>
                  <a:lnTo>
                    <a:pt x="15662" y="1536051"/>
                  </a:lnTo>
                  <a:lnTo>
                    <a:pt x="10066" y="1582692"/>
                  </a:lnTo>
                  <a:lnTo>
                    <a:pt x="5686" y="1629697"/>
                  </a:lnTo>
                  <a:lnTo>
                    <a:pt x="2538" y="1677049"/>
                  </a:lnTo>
                  <a:lnTo>
                    <a:pt x="637" y="1724731"/>
                  </a:lnTo>
                  <a:lnTo>
                    <a:pt x="0" y="1772729"/>
                  </a:lnTo>
                  <a:lnTo>
                    <a:pt x="637" y="1820726"/>
                  </a:lnTo>
                  <a:lnTo>
                    <a:pt x="2538" y="1868409"/>
                  </a:lnTo>
                  <a:lnTo>
                    <a:pt x="5686" y="1915761"/>
                  </a:lnTo>
                  <a:lnTo>
                    <a:pt x="10066" y="1962765"/>
                  </a:lnTo>
                  <a:lnTo>
                    <a:pt x="15662" y="2009406"/>
                  </a:lnTo>
                  <a:lnTo>
                    <a:pt x="22457" y="2055668"/>
                  </a:lnTo>
                  <a:lnTo>
                    <a:pt x="30435" y="2101534"/>
                  </a:lnTo>
                  <a:lnTo>
                    <a:pt x="39580" y="2146989"/>
                  </a:lnTo>
                  <a:lnTo>
                    <a:pt x="49877" y="2192017"/>
                  </a:lnTo>
                  <a:lnTo>
                    <a:pt x="61308" y="2236601"/>
                  </a:lnTo>
                  <a:lnTo>
                    <a:pt x="73859" y="2280725"/>
                  </a:lnTo>
                  <a:lnTo>
                    <a:pt x="87512" y="2324373"/>
                  </a:lnTo>
                  <a:lnTo>
                    <a:pt x="102253" y="2367530"/>
                  </a:lnTo>
                  <a:lnTo>
                    <a:pt x="118064" y="2410178"/>
                  </a:lnTo>
                  <a:lnTo>
                    <a:pt x="134929" y="2452303"/>
                  </a:lnTo>
                  <a:lnTo>
                    <a:pt x="152833" y="2493887"/>
                  </a:lnTo>
                  <a:lnTo>
                    <a:pt x="171760" y="2534915"/>
                  </a:lnTo>
                  <a:lnTo>
                    <a:pt x="191693" y="2575371"/>
                  </a:lnTo>
                  <a:lnTo>
                    <a:pt x="212617" y="2615239"/>
                  </a:lnTo>
                  <a:lnTo>
                    <a:pt x="234515" y="2654502"/>
                  </a:lnTo>
                  <a:lnTo>
                    <a:pt x="257371" y="2693145"/>
                  </a:lnTo>
                  <a:lnTo>
                    <a:pt x="281169" y="2731151"/>
                  </a:lnTo>
                  <a:lnTo>
                    <a:pt x="305893" y="2768505"/>
                  </a:lnTo>
                  <a:lnTo>
                    <a:pt x="331527" y="2805189"/>
                  </a:lnTo>
                  <a:lnTo>
                    <a:pt x="358055" y="2841189"/>
                  </a:lnTo>
                  <a:lnTo>
                    <a:pt x="385461" y="2876488"/>
                  </a:lnTo>
                  <a:lnTo>
                    <a:pt x="413728" y="2911070"/>
                  </a:lnTo>
                  <a:lnTo>
                    <a:pt x="442841" y="2944919"/>
                  </a:lnTo>
                  <a:lnTo>
                    <a:pt x="472784" y="2978019"/>
                  </a:lnTo>
                  <a:lnTo>
                    <a:pt x="503540" y="3010354"/>
                  </a:lnTo>
                  <a:lnTo>
                    <a:pt x="535093" y="3041907"/>
                  </a:lnTo>
                  <a:lnTo>
                    <a:pt x="567428" y="3072663"/>
                  </a:lnTo>
                  <a:lnTo>
                    <a:pt x="600528" y="3102605"/>
                  </a:lnTo>
                  <a:lnTo>
                    <a:pt x="634377" y="3131718"/>
                  </a:lnTo>
                  <a:lnTo>
                    <a:pt x="668959" y="3159985"/>
                  </a:lnTo>
                  <a:lnTo>
                    <a:pt x="704258" y="3187391"/>
                  </a:lnTo>
                  <a:lnTo>
                    <a:pt x="740259" y="3213919"/>
                  </a:lnTo>
                  <a:lnTo>
                    <a:pt x="776943" y="3239553"/>
                  </a:lnTo>
                  <a:lnTo>
                    <a:pt x="814297" y="3264277"/>
                  </a:lnTo>
                  <a:lnTo>
                    <a:pt x="852304" y="3288075"/>
                  </a:lnTo>
                  <a:lnTo>
                    <a:pt x="890947" y="3310931"/>
                  </a:lnTo>
                  <a:lnTo>
                    <a:pt x="930210" y="3332828"/>
                  </a:lnTo>
                  <a:lnTo>
                    <a:pt x="970078" y="3353752"/>
                  </a:lnTo>
                  <a:lnTo>
                    <a:pt x="1010534" y="3373685"/>
                  </a:lnTo>
                  <a:lnTo>
                    <a:pt x="1051563" y="3392612"/>
                  </a:lnTo>
                  <a:lnTo>
                    <a:pt x="1093148" y="3410516"/>
                  </a:lnTo>
                  <a:lnTo>
                    <a:pt x="1135272" y="3427382"/>
                  </a:lnTo>
                  <a:lnTo>
                    <a:pt x="1177921" y="3443193"/>
                  </a:lnTo>
                  <a:lnTo>
                    <a:pt x="1221078" y="3457933"/>
                  </a:lnTo>
                  <a:lnTo>
                    <a:pt x="1264727" y="3471586"/>
                  </a:lnTo>
                  <a:lnTo>
                    <a:pt x="1308852" y="3484137"/>
                  </a:lnTo>
                  <a:lnTo>
                    <a:pt x="1353436" y="3495568"/>
                  </a:lnTo>
                  <a:lnTo>
                    <a:pt x="1398464" y="3505865"/>
                  </a:lnTo>
                  <a:lnTo>
                    <a:pt x="1443919" y="3515010"/>
                  </a:lnTo>
                  <a:lnTo>
                    <a:pt x="1489786" y="3522988"/>
                  </a:lnTo>
                  <a:lnTo>
                    <a:pt x="1536049" y="3529783"/>
                  </a:lnTo>
                  <a:lnTo>
                    <a:pt x="1582690" y="3535379"/>
                  </a:lnTo>
                  <a:lnTo>
                    <a:pt x="1629695" y="3539759"/>
                  </a:lnTo>
                  <a:lnTo>
                    <a:pt x="1677047" y="3542907"/>
                  </a:lnTo>
                  <a:lnTo>
                    <a:pt x="1724731" y="3544808"/>
                  </a:lnTo>
                  <a:lnTo>
                    <a:pt x="1772729" y="3545445"/>
                  </a:lnTo>
                  <a:lnTo>
                    <a:pt x="1820726" y="3544808"/>
                  </a:lnTo>
                  <a:lnTo>
                    <a:pt x="1868409" y="3542907"/>
                  </a:lnTo>
                  <a:lnTo>
                    <a:pt x="1915761" y="3539759"/>
                  </a:lnTo>
                  <a:lnTo>
                    <a:pt x="1962765" y="3535379"/>
                  </a:lnTo>
                  <a:lnTo>
                    <a:pt x="2009406" y="3529783"/>
                  </a:lnTo>
                  <a:lnTo>
                    <a:pt x="2055668" y="3522988"/>
                  </a:lnTo>
                  <a:lnTo>
                    <a:pt x="2101534" y="3515010"/>
                  </a:lnTo>
                  <a:lnTo>
                    <a:pt x="2146989" y="3505865"/>
                  </a:lnTo>
                  <a:lnTo>
                    <a:pt x="2192017" y="3495568"/>
                  </a:lnTo>
                  <a:lnTo>
                    <a:pt x="2236601" y="3484137"/>
                  </a:lnTo>
                  <a:lnTo>
                    <a:pt x="2280725" y="3471586"/>
                  </a:lnTo>
                  <a:lnTo>
                    <a:pt x="2324373" y="3457933"/>
                  </a:lnTo>
                  <a:lnTo>
                    <a:pt x="2367530" y="3443193"/>
                  </a:lnTo>
                  <a:lnTo>
                    <a:pt x="2410178" y="3427382"/>
                  </a:lnTo>
                  <a:lnTo>
                    <a:pt x="2452303" y="3410516"/>
                  </a:lnTo>
                  <a:lnTo>
                    <a:pt x="2493887" y="3392612"/>
                  </a:lnTo>
                  <a:lnTo>
                    <a:pt x="2534915" y="3373685"/>
                  </a:lnTo>
                  <a:lnTo>
                    <a:pt x="2575371" y="3353752"/>
                  </a:lnTo>
                  <a:lnTo>
                    <a:pt x="2615239" y="3332828"/>
                  </a:lnTo>
                  <a:lnTo>
                    <a:pt x="2654502" y="3310931"/>
                  </a:lnTo>
                  <a:lnTo>
                    <a:pt x="2693145" y="3288075"/>
                  </a:lnTo>
                  <a:lnTo>
                    <a:pt x="2731151" y="3264277"/>
                  </a:lnTo>
                  <a:lnTo>
                    <a:pt x="2768505" y="3239553"/>
                  </a:lnTo>
                  <a:lnTo>
                    <a:pt x="2805189" y="3213919"/>
                  </a:lnTo>
                  <a:lnTo>
                    <a:pt x="2841189" y="3187391"/>
                  </a:lnTo>
                  <a:lnTo>
                    <a:pt x="2876488" y="3159985"/>
                  </a:lnTo>
                  <a:lnTo>
                    <a:pt x="2911070" y="3131718"/>
                  </a:lnTo>
                  <a:lnTo>
                    <a:pt x="2944919" y="3102605"/>
                  </a:lnTo>
                  <a:lnTo>
                    <a:pt x="2978019" y="3072663"/>
                  </a:lnTo>
                  <a:lnTo>
                    <a:pt x="3010354" y="3041907"/>
                  </a:lnTo>
                  <a:lnTo>
                    <a:pt x="3041907" y="3010354"/>
                  </a:lnTo>
                  <a:lnTo>
                    <a:pt x="3072663" y="2978019"/>
                  </a:lnTo>
                  <a:lnTo>
                    <a:pt x="3102605" y="2944919"/>
                  </a:lnTo>
                  <a:lnTo>
                    <a:pt x="3131718" y="2911070"/>
                  </a:lnTo>
                  <a:lnTo>
                    <a:pt x="3159985" y="2876488"/>
                  </a:lnTo>
                  <a:lnTo>
                    <a:pt x="3187391" y="2841189"/>
                  </a:lnTo>
                  <a:lnTo>
                    <a:pt x="3213919" y="2805189"/>
                  </a:lnTo>
                  <a:lnTo>
                    <a:pt x="3239553" y="2768505"/>
                  </a:lnTo>
                  <a:lnTo>
                    <a:pt x="3264277" y="2731151"/>
                  </a:lnTo>
                  <a:lnTo>
                    <a:pt x="3288075" y="2693145"/>
                  </a:lnTo>
                  <a:lnTo>
                    <a:pt x="3310931" y="2654502"/>
                  </a:lnTo>
                  <a:lnTo>
                    <a:pt x="3332828" y="2615239"/>
                  </a:lnTo>
                  <a:lnTo>
                    <a:pt x="3353752" y="2575371"/>
                  </a:lnTo>
                  <a:lnTo>
                    <a:pt x="3373685" y="2534915"/>
                  </a:lnTo>
                  <a:lnTo>
                    <a:pt x="3392612" y="2493887"/>
                  </a:lnTo>
                  <a:lnTo>
                    <a:pt x="3410516" y="2452303"/>
                  </a:lnTo>
                  <a:lnTo>
                    <a:pt x="3427382" y="2410178"/>
                  </a:lnTo>
                  <a:lnTo>
                    <a:pt x="3443193" y="2367530"/>
                  </a:lnTo>
                  <a:lnTo>
                    <a:pt x="3457933" y="2324373"/>
                  </a:lnTo>
                  <a:lnTo>
                    <a:pt x="3471586" y="2280725"/>
                  </a:lnTo>
                  <a:lnTo>
                    <a:pt x="3484137" y="2236601"/>
                  </a:lnTo>
                  <a:lnTo>
                    <a:pt x="3495568" y="2192017"/>
                  </a:lnTo>
                  <a:lnTo>
                    <a:pt x="3505865" y="2146989"/>
                  </a:lnTo>
                  <a:lnTo>
                    <a:pt x="3515010" y="2101534"/>
                  </a:lnTo>
                  <a:lnTo>
                    <a:pt x="3522988" y="2055668"/>
                  </a:lnTo>
                  <a:lnTo>
                    <a:pt x="3529783" y="2009406"/>
                  </a:lnTo>
                  <a:lnTo>
                    <a:pt x="3535379" y="1962765"/>
                  </a:lnTo>
                  <a:lnTo>
                    <a:pt x="3539759" y="1915761"/>
                  </a:lnTo>
                  <a:lnTo>
                    <a:pt x="3542907" y="1868409"/>
                  </a:lnTo>
                  <a:lnTo>
                    <a:pt x="3544808" y="1820726"/>
                  </a:lnTo>
                  <a:lnTo>
                    <a:pt x="3545445" y="1772729"/>
                  </a:lnTo>
                  <a:lnTo>
                    <a:pt x="3544808" y="1724731"/>
                  </a:lnTo>
                  <a:lnTo>
                    <a:pt x="3542907" y="1677049"/>
                  </a:lnTo>
                  <a:lnTo>
                    <a:pt x="3539759" y="1629697"/>
                  </a:lnTo>
                  <a:lnTo>
                    <a:pt x="3535379" y="1582692"/>
                  </a:lnTo>
                  <a:lnTo>
                    <a:pt x="3529783" y="1536051"/>
                  </a:lnTo>
                  <a:lnTo>
                    <a:pt x="3522988" y="1489789"/>
                  </a:lnTo>
                  <a:lnTo>
                    <a:pt x="3515010" y="1443923"/>
                  </a:lnTo>
                  <a:lnTo>
                    <a:pt x="3505865" y="1398468"/>
                  </a:lnTo>
                  <a:lnTo>
                    <a:pt x="3495568" y="1353440"/>
                  </a:lnTo>
                  <a:lnTo>
                    <a:pt x="3484137" y="1308856"/>
                  </a:lnTo>
                  <a:lnTo>
                    <a:pt x="3471586" y="1264732"/>
                  </a:lnTo>
                  <a:lnTo>
                    <a:pt x="3457933" y="1221083"/>
                  </a:lnTo>
                  <a:lnTo>
                    <a:pt x="3443193" y="1177926"/>
                  </a:lnTo>
                  <a:lnTo>
                    <a:pt x="3427382" y="1135278"/>
                  </a:lnTo>
                  <a:lnTo>
                    <a:pt x="3410516" y="1093153"/>
                  </a:lnTo>
                  <a:lnTo>
                    <a:pt x="3392612" y="1051568"/>
                  </a:lnTo>
                  <a:lnTo>
                    <a:pt x="3373685" y="1010540"/>
                  </a:lnTo>
                  <a:lnTo>
                    <a:pt x="3353752" y="970083"/>
                  </a:lnTo>
                  <a:lnTo>
                    <a:pt x="3332828" y="930216"/>
                  </a:lnTo>
                  <a:lnTo>
                    <a:pt x="3310931" y="890952"/>
                  </a:lnTo>
                  <a:lnTo>
                    <a:pt x="3288075" y="852309"/>
                  </a:lnTo>
                  <a:lnTo>
                    <a:pt x="3264277" y="814303"/>
                  </a:lnTo>
                  <a:lnTo>
                    <a:pt x="3239553" y="776949"/>
                  </a:lnTo>
                  <a:lnTo>
                    <a:pt x="3213919" y="740264"/>
                  </a:lnTo>
                  <a:lnTo>
                    <a:pt x="3187391" y="704264"/>
                  </a:lnTo>
                  <a:lnTo>
                    <a:pt x="3159985" y="668964"/>
                  </a:lnTo>
                  <a:lnTo>
                    <a:pt x="3131718" y="634382"/>
                  </a:lnTo>
                  <a:lnTo>
                    <a:pt x="3102605" y="600533"/>
                  </a:lnTo>
                  <a:lnTo>
                    <a:pt x="3072663" y="567433"/>
                  </a:lnTo>
                  <a:lnTo>
                    <a:pt x="3041907" y="535098"/>
                  </a:lnTo>
                  <a:lnTo>
                    <a:pt x="3010354" y="503544"/>
                  </a:lnTo>
                  <a:lnTo>
                    <a:pt x="2978019" y="472788"/>
                  </a:lnTo>
                  <a:lnTo>
                    <a:pt x="2944919" y="442845"/>
                  </a:lnTo>
                  <a:lnTo>
                    <a:pt x="2911070" y="413732"/>
                  </a:lnTo>
                  <a:lnTo>
                    <a:pt x="2876488" y="385465"/>
                  </a:lnTo>
                  <a:lnTo>
                    <a:pt x="2841189" y="358059"/>
                  </a:lnTo>
                  <a:lnTo>
                    <a:pt x="2805189" y="331530"/>
                  </a:lnTo>
                  <a:lnTo>
                    <a:pt x="2768505" y="305896"/>
                  </a:lnTo>
                  <a:lnTo>
                    <a:pt x="2731151" y="281172"/>
                  </a:lnTo>
                  <a:lnTo>
                    <a:pt x="2693145" y="257374"/>
                  </a:lnTo>
                  <a:lnTo>
                    <a:pt x="2654502" y="234517"/>
                  </a:lnTo>
                  <a:lnTo>
                    <a:pt x="2615239" y="212619"/>
                  </a:lnTo>
                  <a:lnTo>
                    <a:pt x="2575371" y="191696"/>
                  </a:lnTo>
                  <a:lnTo>
                    <a:pt x="2534915" y="171762"/>
                  </a:lnTo>
                  <a:lnTo>
                    <a:pt x="2493887" y="152835"/>
                  </a:lnTo>
                  <a:lnTo>
                    <a:pt x="2452303" y="134931"/>
                  </a:lnTo>
                  <a:lnTo>
                    <a:pt x="2410178" y="118065"/>
                  </a:lnTo>
                  <a:lnTo>
                    <a:pt x="2367530" y="102254"/>
                  </a:lnTo>
                  <a:lnTo>
                    <a:pt x="2324373" y="87513"/>
                  </a:lnTo>
                  <a:lnTo>
                    <a:pt x="2280725" y="73860"/>
                  </a:lnTo>
                  <a:lnTo>
                    <a:pt x="2236601" y="61309"/>
                  </a:lnTo>
                  <a:lnTo>
                    <a:pt x="2192017" y="49877"/>
                  </a:lnTo>
                  <a:lnTo>
                    <a:pt x="2146989" y="39581"/>
                  </a:lnTo>
                  <a:lnTo>
                    <a:pt x="2101534" y="30435"/>
                  </a:lnTo>
                  <a:lnTo>
                    <a:pt x="2055668" y="22457"/>
                  </a:lnTo>
                  <a:lnTo>
                    <a:pt x="2009406" y="15662"/>
                  </a:lnTo>
                  <a:lnTo>
                    <a:pt x="1962765" y="10066"/>
                  </a:lnTo>
                  <a:lnTo>
                    <a:pt x="1915761" y="5686"/>
                  </a:lnTo>
                  <a:lnTo>
                    <a:pt x="1868409" y="2538"/>
                  </a:lnTo>
                  <a:lnTo>
                    <a:pt x="1820726" y="637"/>
                  </a:lnTo>
                  <a:lnTo>
                    <a:pt x="1772729" y="0"/>
                  </a:lnTo>
                  <a:close/>
                </a:path>
              </a:pathLst>
            </a:custGeom>
            <a:solidFill>
              <a:srgbClr val="001D40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317141" y="8739823"/>
            <a:ext cx="4332605" cy="1501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Within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minutes,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customer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representative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can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have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mechanic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way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building. </a:t>
            </a:r>
            <a:r>
              <a:rPr sz="1600" spc="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Our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professionals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provide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support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24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hours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day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365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days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per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year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ensure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receive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prompt,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professional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response.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156251" y="7899437"/>
            <a:ext cx="4342130" cy="166814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30"/>
              </a:spcBef>
            </a:pP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b="1" spc="-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CALL</a:t>
            </a:r>
            <a:r>
              <a:rPr sz="1600" b="1" spc="-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HISTORY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1295"/>
              </a:spcBef>
            </a:pPr>
            <a:r>
              <a:rPr sz="1600" spc="1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OTISLINE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logs 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all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calls,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which 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appear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online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Customer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portal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recent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activity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both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Customer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portal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Mobile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app.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refer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these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valuable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records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activity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at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any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time.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48008" y="7959708"/>
            <a:ext cx="4342130" cy="97879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30"/>
              </a:spcBef>
            </a:pPr>
            <a:r>
              <a:rPr sz="1600" b="1" spc="1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CONTACTING</a:t>
            </a:r>
            <a:r>
              <a:rPr sz="1600" b="1" spc="-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OTISLINE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1810"/>
              </a:spcBef>
            </a:pP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Easily contact </a:t>
            </a:r>
            <a:r>
              <a:rPr sz="1600" spc="1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OTISLINE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using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customer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portal,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mobile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app,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phone.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48008" y="9275119"/>
            <a:ext cx="4187190" cy="747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Please have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Building </a:t>
            </a:r>
            <a:r>
              <a:rPr sz="1600" spc="1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ID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number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ready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prepared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provide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brief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description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problem.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38210" y="2921194"/>
            <a:ext cx="27400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D29F53"/>
                </a:solidFill>
                <a:latin typeface="Georgia" panose="02040502050405020303" pitchFamily="18" charset="0"/>
                <a:cs typeface="Times New Roman"/>
              </a:rPr>
              <a:t>OTISLINE</a:t>
            </a:r>
            <a:r>
              <a:rPr sz="3200" b="1" baseline="30000" dirty="0">
                <a:solidFill>
                  <a:srgbClr val="D29F53"/>
                </a:solidFill>
                <a:latin typeface="Georgia" panose="02040502050405020303" pitchFamily="18" charset="0"/>
                <a:cs typeface="Times New Roman"/>
              </a:rPr>
              <a:t>®</a:t>
            </a:r>
            <a:endParaRPr sz="3200" baseline="30000" dirty="0">
              <a:latin typeface="Georgia" panose="02040502050405020303" pitchFamily="18" charset="0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50907" y="0"/>
            <a:ext cx="13627100" cy="7374255"/>
            <a:chOff x="1350907" y="0"/>
            <a:chExt cx="13627100" cy="7374255"/>
          </a:xfrm>
        </p:grpSpPr>
        <p:sp>
          <p:nvSpPr>
            <p:cNvPr id="21" name="object 21"/>
            <p:cNvSpPr/>
            <p:nvPr/>
          </p:nvSpPr>
          <p:spPr>
            <a:xfrm>
              <a:off x="1350907" y="3730303"/>
              <a:ext cx="853440" cy="52069"/>
            </a:xfrm>
            <a:custGeom>
              <a:avLst/>
              <a:gdLst/>
              <a:ahLst/>
              <a:cxnLst/>
              <a:rect l="l" t="t" r="r" b="b"/>
              <a:pathLst>
                <a:path w="853439" h="52070">
                  <a:moveTo>
                    <a:pt x="852878" y="0"/>
                  </a:moveTo>
                  <a:lnTo>
                    <a:pt x="0" y="0"/>
                  </a:lnTo>
                  <a:lnTo>
                    <a:pt x="0" y="51692"/>
                  </a:lnTo>
                  <a:lnTo>
                    <a:pt x="852878" y="51692"/>
                  </a:lnTo>
                  <a:lnTo>
                    <a:pt x="852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623603" y="0"/>
              <a:ext cx="6354445" cy="7374255"/>
            </a:xfrm>
            <a:custGeom>
              <a:avLst/>
              <a:gdLst/>
              <a:ahLst/>
              <a:cxnLst/>
              <a:rect l="l" t="t" r="r" b="b"/>
              <a:pathLst>
                <a:path w="6354444" h="7374255">
                  <a:moveTo>
                    <a:pt x="6354365" y="0"/>
                  </a:moveTo>
                  <a:lnTo>
                    <a:pt x="0" y="0"/>
                  </a:lnTo>
                  <a:lnTo>
                    <a:pt x="0" y="7374259"/>
                  </a:lnTo>
                  <a:lnTo>
                    <a:pt x="6354365" y="7374259"/>
                  </a:lnTo>
                  <a:lnTo>
                    <a:pt x="6354365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338210" y="3978275"/>
            <a:ext cx="2547395" cy="717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350" b="1" spc="2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HOW</a:t>
            </a:r>
            <a:r>
              <a:rPr sz="2350" b="1" spc="-8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350" b="1" spc="1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2350" b="1" spc="-8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350" b="1" spc="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PLACE </a:t>
            </a:r>
            <a:r>
              <a:rPr sz="2350" b="1" spc="-69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350" b="1" spc="18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2350" b="1" spc="-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350" b="1" spc="9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2350" b="1" spc="-9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350" b="1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CALL</a:t>
            </a:r>
            <a:endParaRPr sz="23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986066" y="4155030"/>
            <a:ext cx="2339340" cy="12500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Search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"Otis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eService"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application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marketplace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download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accordingly.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986066" y="2555096"/>
            <a:ext cx="1936114" cy="126214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600" b="1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r>
              <a:rPr sz="1600" b="1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eService</a:t>
            </a:r>
            <a:r>
              <a:rPr sz="1600" b="1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App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37465">
              <a:lnSpc>
                <a:spcPct val="101800"/>
              </a:lnSpc>
              <a:spcBef>
                <a:spcPts val="955"/>
              </a:spcBef>
            </a:pP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iPhone,</a:t>
            </a:r>
            <a:r>
              <a:rPr sz="1600" spc="-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Android</a:t>
            </a:r>
            <a:r>
              <a:rPr sz="1600" spc="-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&amp;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Windows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Download: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986066" y="5374545"/>
            <a:ext cx="2456180" cy="120097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600" b="1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By</a:t>
            </a:r>
            <a:r>
              <a:rPr sz="1600" b="1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Phone: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English: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(800)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233-6847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French: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(800)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238-6847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Spanish: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(800)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872-6847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986066" y="2100944"/>
            <a:ext cx="146621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1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CONTACT</a:t>
            </a:r>
            <a:r>
              <a:rPr sz="1600" b="1" spc="-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5795" y="542823"/>
            <a:ext cx="19237325" cy="10541000"/>
            <a:chOff x="35795" y="542823"/>
            <a:chExt cx="19237325" cy="10541000"/>
          </a:xfrm>
        </p:grpSpPr>
        <p:sp>
          <p:nvSpPr>
            <p:cNvPr id="29" name="object 29"/>
            <p:cNvSpPr/>
            <p:nvPr/>
          </p:nvSpPr>
          <p:spPr>
            <a:xfrm>
              <a:off x="15998754" y="2432520"/>
              <a:ext cx="343535" cy="25400"/>
            </a:xfrm>
            <a:custGeom>
              <a:avLst/>
              <a:gdLst/>
              <a:ahLst/>
              <a:cxnLst/>
              <a:rect l="l" t="t" r="r" b="b"/>
              <a:pathLst>
                <a:path w="343534" h="25400">
                  <a:moveTo>
                    <a:pt x="342988" y="0"/>
                  </a:moveTo>
                  <a:lnTo>
                    <a:pt x="0" y="0"/>
                  </a:lnTo>
                  <a:lnTo>
                    <a:pt x="0" y="24853"/>
                  </a:lnTo>
                  <a:lnTo>
                    <a:pt x="342988" y="24853"/>
                  </a:lnTo>
                  <a:lnTo>
                    <a:pt x="342988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427874" y="2013036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4" h="311785">
                  <a:moveTo>
                    <a:pt x="311776" y="311776"/>
                  </a:moveTo>
                  <a:lnTo>
                    <a:pt x="0" y="311776"/>
                  </a:lnTo>
                  <a:lnTo>
                    <a:pt x="0" y="0"/>
                  </a:lnTo>
                  <a:lnTo>
                    <a:pt x="311776" y="0"/>
                  </a:lnTo>
                  <a:lnTo>
                    <a:pt x="311776" y="311776"/>
                  </a:lnTo>
                  <a:close/>
                </a:path>
              </a:pathLst>
            </a:custGeom>
            <a:ln w="25130">
              <a:solidFill>
                <a:srgbClr val="001D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506802" y="2089803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39">
                  <a:moveTo>
                    <a:pt x="154711" y="61988"/>
                  </a:moveTo>
                  <a:lnTo>
                    <a:pt x="92710" y="61988"/>
                  </a:lnTo>
                  <a:lnTo>
                    <a:pt x="92710" y="0"/>
                  </a:lnTo>
                  <a:lnTo>
                    <a:pt x="62001" y="0"/>
                  </a:lnTo>
                  <a:lnTo>
                    <a:pt x="62001" y="61988"/>
                  </a:lnTo>
                  <a:lnTo>
                    <a:pt x="0" y="61988"/>
                  </a:lnTo>
                  <a:lnTo>
                    <a:pt x="0" y="92697"/>
                  </a:lnTo>
                  <a:lnTo>
                    <a:pt x="62001" y="92697"/>
                  </a:lnTo>
                  <a:lnTo>
                    <a:pt x="62001" y="154711"/>
                  </a:lnTo>
                  <a:lnTo>
                    <a:pt x="92710" y="154711"/>
                  </a:lnTo>
                  <a:lnTo>
                    <a:pt x="92710" y="92697"/>
                  </a:lnTo>
                  <a:lnTo>
                    <a:pt x="154711" y="92697"/>
                  </a:lnTo>
                  <a:lnTo>
                    <a:pt x="154711" y="61988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095233" y="2135269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4" h="311785">
                  <a:moveTo>
                    <a:pt x="311776" y="311776"/>
                  </a:moveTo>
                  <a:lnTo>
                    <a:pt x="0" y="311776"/>
                  </a:lnTo>
                  <a:lnTo>
                    <a:pt x="0" y="0"/>
                  </a:lnTo>
                  <a:lnTo>
                    <a:pt x="311776" y="0"/>
                  </a:lnTo>
                  <a:lnTo>
                    <a:pt x="311776" y="311776"/>
                  </a:lnTo>
                  <a:close/>
                </a:path>
              </a:pathLst>
            </a:custGeom>
            <a:ln w="2028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174149" y="2212041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39">
                  <a:moveTo>
                    <a:pt x="154711" y="61988"/>
                  </a:moveTo>
                  <a:lnTo>
                    <a:pt x="92710" y="61988"/>
                  </a:lnTo>
                  <a:lnTo>
                    <a:pt x="92710" y="0"/>
                  </a:lnTo>
                  <a:lnTo>
                    <a:pt x="62001" y="0"/>
                  </a:lnTo>
                  <a:lnTo>
                    <a:pt x="62001" y="61988"/>
                  </a:lnTo>
                  <a:lnTo>
                    <a:pt x="0" y="61988"/>
                  </a:lnTo>
                  <a:lnTo>
                    <a:pt x="0" y="92697"/>
                  </a:lnTo>
                  <a:lnTo>
                    <a:pt x="62001" y="92697"/>
                  </a:lnTo>
                  <a:lnTo>
                    <a:pt x="62001" y="154711"/>
                  </a:lnTo>
                  <a:lnTo>
                    <a:pt x="92710" y="154711"/>
                  </a:lnTo>
                  <a:lnTo>
                    <a:pt x="92710" y="92697"/>
                  </a:lnTo>
                  <a:lnTo>
                    <a:pt x="154711" y="92697"/>
                  </a:lnTo>
                  <a:lnTo>
                    <a:pt x="154711" y="61988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095233" y="4214309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4" h="311785">
                  <a:moveTo>
                    <a:pt x="311776" y="311776"/>
                  </a:moveTo>
                  <a:lnTo>
                    <a:pt x="0" y="311776"/>
                  </a:lnTo>
                  <a:lnTo>
                    <a:pt x="0" y="0"/>
                  </a:lnTo>
                  <a:lnTo>
                    <a:pt x="311776" y="0"/>
                  </a:lnTo>
                  <a:lnTo>
                    <a:pt x="311776" y="311776"/>
                  </a:lnTo>
                  <a:close/>
                </a:path>
              </a:pathLst>
            </a:custGeom>
            <a:ln w="2028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174149" y="4291056"/>
              <a:ext cx="817880" cy="869315"/>
            </a:xfrm>
            <a:custGeom>
              <a:avLst/>
              <a:gdLst/>
              <a:ahLst/>
              <a:cxnLst/>
              <a:rect l="l" t="t" r="r" b="b"/>
              <a:pathLst>
                <a:path w="817879" h="869314">
                  <a:moveTo>
                    <a:pt x="154711" y="62014"/>
                  </a:moveTo>
                  <a:lnTo>
                    <a:pt x="92710" y="62014"/>
                  </a:lnTo>
                  <a:lnTo>
                    <a:pt x="92710" y="0"/>
                  </a:lnTo>
                  <a:lnTo>
                    <a:pt x="62001" y="0"/>
                  </a:lnTo>
                  <a:lnTo>
                    <a:pt x="62001" y="62014"/>
                  </a:lnTo>
                  <a:lnTo>
                    <a:pt x="0" y="62014"/>
                  </a:lnTo>
                  <a:lnTo>
                    <a:pt x="0" y="92722"/>
                  </a:lnTo>
                  <a:lnTo>
                    <a:pt x="62001" y="92722"/>
                  </a:lnTo>
                  <a:lnTo>
                    <a:pt x="62001" y="154724"/>
                  </a:lnTo>
                  <a:lnTo>
                    <a:pt x="92710" y="154724"/>
                  </a:lnTo>
                  <a:lnTo>
                    <a:pt x="92710" y="92722"/>
                  </a:lnTo>
                  <a:lnTo>
                    <a:pt x="154711" y="92722"/>
                  </a:lnTo>
                  <a:lnTo>
                    <a:pt x="154711" y="62014"/>
                  </a:lnTo>
                  <a:close/>
                </a:path>
                <a:path w="817879" h="869314">
                  <a:moveTo>
                    <a:pt x="817257" y="718693"/>
                  </a:moveTo>
                  <a:lnTo>
                    <a:pt x="781812" y="683247"/>
                  </a:lnTo>
                  <a:lnTo>
                    <a:pt x="781812" y="718693"/>
                  </a:lnTo>
                  <a:lnTo>
                    <a:pt x="666623" y="833869"/>
                  </a:lnTo>
                  <a:lnTo>
                    <a:pt x="551434" y="718693"/>
                  </a:lnTo>
                  <a:lnTo>
                    <a:pt x="666623" y="603491"/>
                  </a:lnTo>
                  <a:lnTo>
                    <a:pt x="781812" y="718693"/>
                  </a:lnTo>
                  <a:lnTo>
                    <a:pt x="781812" y="683247"/>
                  </a:lnTo>
                  <a:lnTo>
                    <a:pt x="702068" y="603491"/>
                  </a:lnTo>
                  <a:lnTo>
                    <a:pt x="666623" y="568045"/>
                  </a:lnTo>
                  <a:lnTo>
                    <a:pt x="515988" y="718693"/>
                  </a:lnTo>
                  <a:lnTo>
                    <a:pt x="666623" y="869315"/>
                  </a:lnTo>
                  <a:lnTo>
                    <a:pt x="702068" y="833869"/>
                  </a:lnTo>
                  <a:lnTo>
                    <a:pt x="817257" y="718693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80043" y="4957074"/>
              <a:ext cx="70376" cy="10532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690139" y="5229811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150642" y="0"/>
                  </a:moveTo>
                  <a:lnTo>
                    <a:pt x="0" y="150642"/>
                  </a:lnTo>
                  <a:lnTo>
                    <a:pt x="150642" y="301272"/>
                  </a:lnTo>
                  <a:lnTo>
                    <a:pt x="186088" y="265826"/>
                  </a:lnTo>
                  <a:lnTo>
                    <a:pt x="150642" y="265826"/>
                  </a:lnTo>
                  <a:lnTo>
                    <a:pt x="35446" y="150642"/>
                  </a:lnTo>
                  <a:lnTo>
                    <a:pt x="150642" y="35446"/>
                  </a:lnTo>
                  <a:lnTo>
                    <a:pt x="186085" y="35446"/>
                  </a:lnTo>
                  <a:lnTo>
                    <a:pt x="150642" y="0"/>
                  </a:lnTo>
                  <a:close/>
                </a:path>
                <a:path w="301625" h="301625">
                  <a:moveTo>
                    <a:pt x="186085" y="35446"/>
                  </a:moveTo>
                  <a:lnTo>
                    <a:pt x="150642" y="35446"/>
                  </a:lnTo>
                  <a:lnTo>
                    <a:pt x="265826" y="150642"/>
                  </a:lnTo>
                  <a:lnTo>
                    <a:pt x="150642" y="265826"/>
                  </a:lnTo>
                  <a:lnTo>
                    <a:pt x="186088" y="265826"/>
                  </a:lnTo>
                  <a:lnTo>
                    <a:pt x="301272" y="150642"/>
                  </a:lnTo>
                  <a:lnTo>
                    <a:pt x="186085" y="3544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80043" y="5327786"/>
              <a:ext cx="70376" cy="10532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690139" y="5600527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150642" y="0"/>
                  </a:moveTo>
                  <a:lnTo>
                    <a:pt x="0" y="150642"/>
                  </a:lnTo>
                  <a:lnTo>
                    <a:pt x="150642" y="301272"/>
                  </a:lnTo>
                  <a:lnTo>
                    <a:pt x="186088" y="265826"/>
                  </a:lnTo>
                  <a:lnTo>
                    <a:pt x="150642" y="265826"/>
                  </a:lnTo>
                  <a:lnTo>
                    <a:pt x="35446" y="150642"/>
                  </a:lnTo>
                  <a:lnTo>
                    <a:pt x="150642" y="35446"/>
                  </a:lnTo>
                  <a:lnTo>
                    <a:pt x="186085" y="35446"/>
                  </a:lnTo>
                  <a:lnTo>
                    <a:pt x="150642" y="0"/>
                  </a:lnTo>
                  <a:close/>
                </a:path>
                <a:path w="301625" h="301625">
                  <a:moveTo>
                    <a:pt x="186085" y="35446"/>
                  </a:moveTo>
                  <a:lnTo>
                    <a:pt x="150642" y="35446"/>
                  </a:lnTo>
                  <a:lnTo>
                    <a:pt x="265826" y="150642"/>
                  </a:lnTo>
                  <a:lnTo>
                    <a:pt x="150642" y="265826"/>
                  </a:lnTo>
                  <a:lnTo>
                    <a:pt x="186088" y="265826"/>
                  </a:lnTo>
                  <a:lnTo>
                    <a:pt x="301272" y="150642"/>
                  </a:lnTo>
                  <a:lnTo>
                    <a:pt x="186085" y="3544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80043" y="5698501"/>
              <a:ext cx="70376" cy="10532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690139" y="5978573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150642" y="0"/>
                  </a:moveTo>
                  <a:lnTo>
                    <a:pt x="0" y="150642"/>
                  </a:lnTo>
                  <a:lnTo>
                    <a:pt x="150642" y="301272"/>
                  </a:lnTo>
                  <a:lnTo>
                    <a:pt x="186088" y="265826"/>
                  </a:lnTo>
                  <a:lnTo>
                    <a:pt x="150642" y="265826"/>
                  </a:lnTo>
                  <a:lnTo>
                    <a:pt x="35446" y="150642"/>
                  </a:lnTo>
                  <a:lnTo>
                    <a:pt x="150642" y="35446"/>
                  </a:lnTo>
                  <a:lnTo>
                    <a:pt x="186085" y="35446"/>
                  </a:lnTo>
                  <a:lnTo>
                    <a:pt x="150642" y="0"/>
                  </a:lnTo>
                  <a:close/>
                </a:path>
                <a:path w="301625" h="301625">
                  <a:moveTo>
                    <a:pt x="186085" y="35446"/>
                  </a:moveTo>
                  <a:lnTo>
                    <a:pt x="150642" y="35446"/>
                  </a:lnTo>
                  <a:lnTo>
                    <a:pt x="265826" y="150642"/>
                  </a:lnTo>
                  <a:lnTo>
                    <a:pt x="150642" y="265826"/>
                  </a:lnTo>
                  <a:lnTo>
                    <a:pt x="186088" y="265826"/>
                  </a:lnTo>
                  <a:lnTo>
                    <a:pt x="301272" y="150642"/>
                  </a:lnTo>
                  <a:lnTo>
                    <a:pt x="186085" y="3544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80043" y="6076552"/>
              <a:ext cx="70376" cy="10532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690139" y="6401945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150642" y="0"/>
                  </a:moveTo>
                  <a:lnTo>
                    <a:pt x="0" y="150642"/>
                  </a:lnTo>
                  <a:lnTo>
                    <a:pt x="150642" y="301272"/>
                  </a:lnTo>
                  <a:lnTo>
                    <a:pt x="186088" y="265826"/>
                  </a:lnTo>
                  <a:lnTo>
                    <a:pt x="150642" y="265826"/>
                  </a:lnTo>
                  <a:lnTo>
                    <a:pt x="35446" y="150642"/>
                  </a:lnTo>
                  <a:lnTo>
                    <a:pt x="150642" y="35446"/>
                  </a:lnTo>
                  <a:lnTo>
                    <a:pt x="186085" y="35446"/>
                  </a:lnTo>
                  <a:lnTo>
                    <a:pt x="150642" y="0"/>
                  </a:lnTo>
                  <a:close/>
                </a:path>
                <a:path w="301625" h="301625">
                  <a:moveTo>
                    <a:pt x="186085" y="35446"/>
                  </a:moveTo>
                  <a:lnTo>
                    <a:pt x="150642" y="35446"/>
                  </a:lnTo>
                  <a:lnTo>
                    <a:pt x="265826" y="150642"/>
                  </a:lnTo>
                  <a:lnTo>
                    <a:pt x="150642" y="265826"/>
                  </a:lnTo>
                  <a:lnTo>
                    <a:pt x="186088" y="265826"/>
                  </a:lnTo>
                  <a:lnTo>
                    <a:pt x="301272" y="150642"/>
                  </a:lnTo>
                  <a:lnTo>
                    <a:pt x="186085" y="3544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80043" y="6499920"/>
              <a:ext cx="70376" cy="10532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7270579" y="542829"/>
              <a:ext cx="1924050" cy="628650"/>
            </a:xfrm>
            <a:custGeom>
              <a:avLst/>
              <a:gdLst/>
              <a:ahLst/>
              <a:cxnLst/>
              <a:rect l="l" t="t" r="r" b="b"/>
              <a:pathLst>
                <a:path w="1924050" h="628650">
                  <a:moveTo>
                    <a:pt x="608469" y="314248"/>
                  </a:moveTo>
                  <a:lnTo>
                    <a:pt x="605497" y="265645"/>
                  </a:lnTo>
                  <a:lnTo>
                    <a:pt x="596747" y="219989"/>
                  </a:lnTo>
                  <a:lnTo>
                    <a:pt x="582523" y="177622"/>
                  </a:lnTo>
                  <a:lnTo>
                    <a:pt x="568413" y="149542"/>
                  </a:lnTo>
                  <a:lnTo>
                    <a:pt x="563067" y="138899"/>
                  </a:lnTo>
                  <a:lnTo>
                    <a:pt x="538683" y="104190"/>
                  </a:lnTo>
                  <a:lnTo>
                    <a:pt x="509638" y="73837"/>
                  </a:lnTo>
                  <a:lnTo>
                    <a:pt x="476211" y="48209"/>
                  </a:lnTo>
                  <a:lnTo>
                    <a:pt x="438683" y="27647"/>
                  </a:lnTo>
                  <a:lnTo>
                    <a:pt x="423545" y="22110"/>
                  </a:lnTo>
                  <a:lnTo>
                    <a:pt x="423545" y="314248"/>
                  </a:lnTo>
                  <a:lnTo>
                    <a:pt x="415645" y="382714"/>
                  </a:lnTo>
                  <a:lnTo>
                    <a:pt x="395084" y="429996"/>
                  </a:lnTo>
                  <a:lnTo>
                    <a:pt x="366534" y="459524"/>
                  </a:lnTo>
                  <a:lnTo>
                    <a:pt x="334695" y="474726"/>
                  </a:lnTo>
                  <a:lnTo>
                    <a:pt x="304241" y="479031"/>
                  </a:lnTo>
                  <a:lnTo>
                    <a:pt x="273773" y="474726"/>
                  </a:lnTo>
                  <a:lnTo>
                    <a:pt x="241896" y="459524"/>
                  </a:lnTo>
                  <a:lnTo>
                    <a:pt x="213334" y="429996"/>
                  </a:lnTo>
                  <a:lnTo>
                    <a:pt x="192760" y="382714"/>
                  </a:lnTo>
                  <a:lnTo>
                    <a:pt x="184848" y="314248"/>
                  </a:lnTo>
                  <a:lnTo>
                    <a:pt x="192760" y="245833"/>
                  </a:lnTo>
                  <a:lnTo>
                    <a:pt x="213334" y="198577"/>
                  </a:lnTo>
                  <a:lnTo>
                    <a:pt x="241896" y="169049"/>
                  </a:lnTo>
                  <a:lnTo>
                    <a:pt x="273773" y="153847"/>
                  </a:lnTo>
                  <a:lnTo>
                    <a:pt x="304241" y="149542"/>
                  </a:lnTo>
                  <a:lnTo>
                    <a:pt x="334695" y="153847"/>
                  </a:lnTo>
                  <a:lnTo>
                    <a:pt x="366534" y="169049"/>
                  </a:lnTo>
                  <a:lnTo>
                    <a:pt x="395084" y="198577"/>
                  </a:lnTo>
                  <a:lnTo>
                    <a:pt x="415645" y="245833"/>
                  </a:lnTo>
                  <a:lnTo>
                    <a:pt x="423545" y="314248"/>
                  </a:lnTo>
                  <a:lnTo>
                    <a:pt x="423545" y="22110"/>
                  </a:lnTo>
                  <a:lnTo>
                    <a:pt x="397332" y="12522"/>
                  </a:lnTo>
                  <a:lnTo>
                    <a:pt x="352425" y="3187"/>
                  </a:lnTo>
                  <a:lnTo>
                    <a:pt x="304241" y="0"/>
                  </a:lnTo>
                  <a:lnTo>
                    <a:pt x="256057" y="3187"/>
                  </a:lnTo>
                  <a:lnTo>
                    <a:pt x="211150" y="12522"/>
                  </a:lnTo>
                  <a:lnTo>
                    <a:pt x="169786" y="27647"/>
                  </a:lnTo>
                  <a:lnTo>
                    <a:pt x="132245" y="48209"/>
                  </a:lnTo>
                  <a:lnTo>
                    <a:pt x="98818" y="73837"/>
                  </a:lnTo>
                  <a:lnTo>
                    <a:pt x="69786" y="104190"/>
                  </a:lnTo>
                  <a:lnTo>
                    <a:pt x="45402" y="138899"/>
                  </a:lnTo>
                  <a:lnTo>
                    <a:pt x="25946" y="177622"/>
                  </a:lnTo>
                  <a:lnTo>
                    <a:pt x="11722" y="219989"/>
                  </a:lnTo>
                  <a:lnTo>
                    <a:pt x="2971" y="265645"/>
                  </a:lnTo>
                  <a:lnTo>
                    <a:pt x="0" y="314248"/>
                  </a:lnTo>
                  <a:lnTo>
                    <a:pt x="2971" y="362889"/>
                  </a:lnTo>
                  <a:lnTo>
                    <a:pt x="11722" y="408584"/>
                  </a:lnTo>
                  <a:lnTo>
                    <a:pt x="25946" y="450977"/>
                  </a:lnTo>
                  <a:lnTo>
                    <a:pt x="45402" y="489712"/>
                  </a:lnTo>
                  <a:lnTo>
                    <a:pt x="69786" y="524433"/>
                  </a:lnTo>
                  <a:lnTo>
                    <a:pt x="98818" y="554799"/>
                  </a:lnTo>
                  <a:lnTo>
                    <a:pt x="132245" y="580428"/>
                  </a:lnTo>
                  <a:lnTo>
                    <a:pt x="169786" y="600989"/>
                  </a:lnTo>
                  <a:lnTo>
                    <a:pt x="211150" y="616102"/>
                  </a:lnTo>
                  <a:lnTo>
                    <a:pt x="256057" y="625436"/>
                  </a:lnTo>
                  <a:lnTo>
                    <a:pt x="304241" y="628637"/>
                  </a:lnTo>
                  <a:lnTo>
                    <a:pt x="352425" y="625436"/>
                  </a:lnTo>
                  <a:lnTo>
                    <a:pt x="397332" y="616102"/>
                  </a:lnTo>
                  <a:lnTo>
                    <a:pt x="438683" y="600989"/>
                  </a:lnTo>
                  <a:lnTo>
                    <a:pt x="476211" y="580428"/>
                  </a:lnTo>
                  <a:lnTo>
                    <a:pt x="509638" y="554799"/>
                  </a:lnTo>
                  <a:lnTo>
                    <a:pt x="538683" y="524433"/>
                  </a:lnTo>
                  <a:lnTo>
                    <a:pt x="563067" y="489712"/>
                  </a:lnTo>
                  <a:lnTo>
                    <a:pt x="568426" y="479031"/>
                  </a:lnTo>
                  <a:lnTo>
                    <a:pt x="582523" y="450977"/>
                  </a:lnTo>
                  <a:lnTo>
                    <a:pt x="596747" y="408584"/>
                  </a:lnTo>
                  <a:lnTo>
                    <a:pt x="605497" y="362889"/>
                  </a:lnTo>
                  <a:lnTo>
                    <a:pt x="608469" y="314248"/>
                  </a:lnTo>
                  <a:close/>
                </a:path>
                <a:path w="1924050" h="628650">
                  <a:moveTo>
                    <a:pt x="1125410" y="14439"/>
                  </a:moveTo>
                  <a:lnTo>
                    <a:pt x="604367" y="14439"/>
                  </a:lnTo>
                  <a:lnTo>
                    <a:pt x="604367" y="168109"/>
                  </a:lnTo>
                  <a:lnTo>
                    <a:pt x="772502" y="168109"/>
                  </a:lnTo>
                  <a:lnTo>
                    <a:pt x="772502" y="613879"/>
                  </a:lnTo>
                  <a:lnTo>
                    <a:pt x="957300" y="613879"/>
                  </a:lnTo>
                  <a:lnTo>
                    <a:pt x="957300" y="168109"/>
                  </a:lnTo>
                  <a:lnTo>
                    <a:pt x="1125410" y="168109"/>
                  </a:lnTo>
                  <a:lnTo>
                    <a:pt x="1125410" y="14439"/>
                  </a:lnTo>
                  <a:close/>
                </a:path>
                <a:path w="1924050" h="628650">
                  <a:moveTo>
                    <a:pt x="1350137" y="14274"/>
                  </a:moveTo>
                  <a:lnTo>
                    <a:pt x="1165199" y="14274"/>
                  </a:lnTo>
                  <a:lnTo>
                    <a:pt x="1165199" y="614349"/>
                  </a:lnTo>
                  <a:lnTo>
                    <a:pt x="1350137" y="614349"/>
                  </a:lnTo>
                  <a:lnTo>
                    <a:pt x="1350137" y="14274"/>
                  </a:lnTo>
                  <a:close/>
                </a:path>
                <a:path w="1924050" h="628650">
                  <a:moveTo>
                    <a:pt x="1923465" y="421868"/>
                  </a:moveTo>
                  <a:lnTo>
                    <a:pt x="1916849" y="372465"/>
                  </a:lnTo>
                  <a:lnTo>
                    <a:pt x="1898535" y="333311"/>
                  </a:lnTo>
                  <a:lnTo>
                    <a:pt x="1870824" y="302869"/>
                  </a:lnTo>
                  <a:lnTo>
                    <a:pt x="1836064" y="279641"/>
                  </a:lnTo>
                  <a:lnTo>
                    <a:pt x="1796529" y="262115"/>
                  </a:lnTo>
                  <a:lnTo>
                    <a:pt x="1754568" y="248780"/>
                  </a:lnTo>
                  <a:lnTo>
                    <a:pt x="1692071" y="233045"/>
                  </a:lnTo>
                  <a:lnTo>
                    <a:pt x="1637030" y="218186"/>
                  </a:lnTo>
                  <a:lnTo>
                    <a:pt x="1597266" y="199707"/>
                  </a:lnTo>
                  <a:lnTo>
                    <a:pt x="1580565" y="173126"/>
                  </a:lnTo>
                  <a:lnTo>
                    <a:pt x="1587398" y="152628"/>
                  </a:lnTo>
                  <a:lnTo>
                    <a:pt x="1604314" y="140347"/>
                  </a:lnTo>
                  <a:lnTo>
                    <a:pt x="1625955" y="134366"/>
                  </a:lnTo>
                  <a:lnTo>
                    <a:pt x="1646961" y="132803"/>
                  </a:lnTo>
                  <a:lnTo>
                    <a:pt x="1661198" y="133629"/>
                  </a:lnTo>
                  <a:lnTo>
                    <a:pt x="1701546" y="147916"/>
                  </a:lnTo>
                  <a:lnTo>
                    <a:pt x="1723555" y="180187"/>
                  </a:lnTo>
                  <a:lnTo>
                    <a:pt x="1723415" y="195808"/>
                  </a:lnTo>
                  <a:lnTo>
                    <a:pt x="1898281" y="195808"/>
                  </a:lnTo>
                  <a:lnTo>
                    <a:pt x="1891411" y="145415"/>
                  </a:lnTo>
                  <a:lnTo>
                    <a:pt x="1875320" y="103517"/>
                  </a:lnTo>
                  <a:lnTo>
                    <a:pt x="1851152" y="69583"/>
                  </a:lnTo>
                  <a:lnTo>
                    <a:pt x="1819998" y="43065"/>
                  </a:lnTo>
                  <a:lnTo>
                    <a:pt x="1782978" y="23393"/>
                  </a:lnTo>
                  <a:lnTo>
                    <a:pt x="1741208" y="10033"/>
                  </a:lnTo>
                  <a:lnTo>
                    <a:pt x="1695792" y="2413"/>
                  </a:lnTo>
                  <a:lnTo>
                    <a:pt x="1647837" y="0"/>
                  </a:lnTo>
                  <a:lnTo>
                    <a:pt x="1601952" y="2832"/>
                  </a:lnTo>
                  <a:lnTo>
                    <a:pt x="1557870" y="11493"/>
                  </a:lnTo>
                  <a:lnTo>
                    <a:pt x="1516913" y="26200"/>
                  </a:lnTo>
                  <a:lnTo>
                    <a:pt x="1480426" y="47180"/>
                  </a:lnTo>
                  <a:lnTo>
                    <a:pt x="1449730" y="74650"/>
                  </a:lnTo>
                  <a:lnTo>
                    <a:pt x="1426159" y="108851"/>
                  </a:lnTo>
                  <a:lnTo>
                    <a:pt x="1411033" y="149999"/>
                  </a:lnTo>
                  <a:lnTo>
                    <a:pt x="1405699" y="198323"/>
                  </a:lnTo>
                  <a:lnTo>
                    <a:pt x="1411986" y="244678"/>
                  </a:lnTo>
                  <a:lnTo>
                    <a:pt x="1429423" y="281063"/>
                  </a:lnTo>
                  <a:lnTo>
                    <a:pt x="1455877" y="309156"/>
                  </a:lnTo>
                  <a:lnTo>
                    <a:pt x="1489214" y="330657"/>
                  </a:lnTo>
                  <a:lnTo>
                    <a:pt x="1527289" y="347230"/>
                  </a:lnTo>
                  <a:lnTo>
                    <a:pt x="1567980" y="360565"/>
                  </a:lnTo>
                  <a:lnTo>
                    <a:pt x="1609128" y="372325"/>
                  </a:lnTo>
                  <a:lnTo>
                    <a:pt x="1672971" y="391109"/>
                  </a:lnTo>
                  <a:lnTo>
                    <a:pt x="1712633" y="406146"/>
                  </a:lnTo>
                  <a:lnTo>
                    <a:pt x="1732902" y="421500"/>
                  </a:lnTo>
                  <a:lnTo>
                    <a:pt x="1738591" y="441248"/>
                  </a:lnTo>
                  <a:lnTo>
                    <a:pt x="1730895" y="468566"/>
                  </a:lnTo>
                  <a:lnTo>
                    <a:pt x="1711693" y="485241"/>
                  </a:lnTo>
                  <a:lnTo>
                    <a:pt x="1686814" y="493560"/>
                  </a:lnTo>
                  <a:lnTo>
                    <a:pt x="1662087" y="495820"/>
                  </a:lnTo>
                  <a:lnTo>
                    <a:pt x="1635671" y="494080"/>
                  </a:lnTo>
                  <a:lnTo>
                    <a:pt x="1588477" y="474192"/>
                  </a:lnTo>
                  <a:lnTo>
                    <a:pt x="1568919" y="433984"/>
                  </a:lnTo>
                  <a:lnTo>
                    <a:pt x="1567116" y="412623"/>
                  </a:lnTo>
                  <a:lnTo>
                    <a:pt x="1382204" y="412623"/>
                  </a:lnTo>
                  <a:lnTo>
                    <a:pt x="1389481" y="470496"/>
                  </a:lnTo>
                  <a:lnTo>
                    <a:pt x="1408379" y="517144"/>
                  </a:lnTo>
                  <a:lnTo>
                    <a:pt x="1436281" y="553770"/>
                  </a:lnTo>
                  <a:lnTo>
                    <a:pt x="1470571" y="581520"/>
                  </a:lnTo>
                  <a:lnTo>
                    <a:pt x="1508633" y="601599"/>
                  </a:lnTo>
                  <a:lnTo>
                    <a:pt x="1547825" y="615162"/>
                  </a:lnTo>
                  <a:lnTo>
                    <a:pt x="1585556" y="623392"/>
                  </a:lnTo>
                  <a:lnTo>
                    <a:pt x="1646085" y="628561"/>
                  </a:lnTo>
                  <a:lnTo>
                    <a:pt x="1690789" y="626630"/>
                  </a:lnTo>
                  <a:lnTo>
                    <a:pt x="1734985" y="620496"/>
                  </a:lnTo>
                  <a:lnTo>
                    <a:pt x="1777390" y="609714"/>
                  </a:lnTo>
                  <a:lnTo>
                    <a:pt x="1816747" y="593839"/>
                  </a:lnTo>
                  <a:lnTo>
                    <a:pt x="1851787" y="572401"/>
                  </a:lnTo>
                  <a:lnTo>
                    <a:pt x="1881251" y="544944"/>
                  </a:lnTo>
                  <a:lnTo>
                    <a:pt x="1903857" y="511009"/>
                  </a:lnTo>
                  <a:lnTo>
                    <a:pt x="1918347" y="470128"/>
                  </a:lnTo>
                  <a:lnTo>
                    <a:pt x="1923465" y="421868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5795" y="1113148"/>
              <a:ext cx="3310890" cy="0"/>
            </a:xfrm>
            <a:custGeom>
              <a:avLst/>
              <a:gdLst/>
              <a:ahLst/>
              <a:cxnLst/>
              <a:rect l="l" t="t" r="r" b="b"/>
              <a:pathLst>
                <a:path w="3310890">
                  <a:moveTo>
                    <a:pt x="3310517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8760743" y="1057171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511988" y="0"/>
                  </a:moveTo>
                  <a:lnTo>
                    <a:pt x="0" y="0"/>
                  </a:lnTo>
                  <a:lnTo>
                    <a:pt x="0" y="511988"/>
                  </a:lnTo>
                  <a:lnTo>
                    <a:pt x="511988" y="511988"/>
                  </a:lnTo>
                  <a:lnTo>
                    <a:pt x="511988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73869" y="10827714"/>
              <a:ext cx="17562195" cy="0"/>
            </a:xfrm>
            <a:custGeom>
              <a:avLst/>
              <a:gdLst/>
              <a:ahLst/>
              <a:cxnLst/>
              <a:rect l="l" t="t" r="r" b="b"/>
              <a:pathLst>
                <a:path w="17562195">
                  <a:moveTo>
                    <a:pt x="17561911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9672466" y="2131553"/>
            <a:ext cx="3667760" cy="146572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30"/>
              </a:spcBef>
            </a:pPr>
            <a:r>
              <a:rPr sz="1750" b="1" spc="1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SMART</a:t>
            </a:r>
            <a:r>
              <a:rPr sz="1750" b="1" spc="-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TECHNOLOGY</a:t>
            </a:r>
            <a:endParaRPr sz="175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1455"/>
              </a:spcBef>
            </a:pP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mechanic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constant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communication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1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OTISLINE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via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smartphone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technology.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result,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respond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call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quickly.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8885019" y="10690490"/>
            <a:ext cx="263525" cy="2430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b="1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02</a:t>
            </a:r>
            <a:endParaRPr sz="15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677442" y="4214495"/>
            <a:ext cx="2416810" cy="297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5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OTISLINE</a:t>
            </a:r>
            <a:r>
              <a:rPr sz="1750" b="1" spc="-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EMPLOYEES</a:t>
            </a:r>
            <a:endParaRPr sz="17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253274" y="4740275"/>
            <a:ext cx="4446976" cy="1917832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19"/>
              </a:spcBef>
            </a:pP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Work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directly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50000"/>
              </a:lnSpc>
            </a:pP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Serve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personal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customer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advocate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Are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experts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industry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122555">
              <a:lnSpc>
                <a:spcPct val="150000"/>
              </a:lnSpc>
            </a:pPr>
            <a:r>
              <a:rPr sz="1600" spc="1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Log </a:t>
            </a:r>
            <a:r>
              <a:rPr sz="1600" spc="-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all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calls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our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e-Service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portal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Provide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24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hour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support,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365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days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year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28331" y="693667"/>
            <a:ext cx="902969" cy="2551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90" dirty="0">
                <a:solidFill>
                  <a:schemeClr val="bg1"/>
                </a:solidFill>
                <a:latin typeface="Century Gothic" panose="020B0502020202020204" pitchFamily="34" charset="0"/>
                <a:cs typeface="Trebuchet MS"/>
              </a:rPr>
              <a:t>OTISLINE</a:t>
            </a:r>
            <a:endParaRPr sz="1550" dirty="0">
              <a:solidFill>
                <a:schemeClr val="bg1"/>
              </a:solidFill>
              <a:latin typeface="Century Gothic" panose="020B0502020202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9401" y="0"/>
            <a:ext cx="13404850" cy="11308715"/>
            <a:chOff x="6699401" y="0"/>
            <a:chExt cx="1340485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73927" y="0"/>
              <a:ext cx="6930172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699401" y="0"/>
              <a:ext cx="6705600" cy="11308715"/>
            </a:xfrm>
            <a:custGeom>
              <a:avLst/>
              <a:gdLst/>
              <a:ahLst/>
              <a:cxnLst/>
              <a:rect l="l" t="t" r="r" b="b"/>
              <a:pathLst>
                <a:path w="6705600" h="11308715">
                  <a:moveTo>
                    <a:pt x="6705295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705295" y="11308556"/>
                  </a:lnTo>
                  <a:lnTo>
                    <a:pt x="6705295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31317" y="2952839"/>
            <a:ext cx="332105" cy="332105"/>
            <a:chOff x="831317" y="2952839"/>
            <a:chExt cx="332105" cy="332105"/>
          </a:xfrm>
        </p:grpSpPr>
        <p:sp>
          <p:nvSpPr>
            <p:cNvPr id="6" name="object 6"/>
            <p:cNvSpPr/>
            <p:nvPr/>
          </p:nvSpPr>
          <p:spPr>
            <a:xfrm>
              <a:off x="841457" y="2962979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4" h="311785">
                  <a:moveTo>
                    <a:pt x="311776" y="311776"/>
                  </a:moveTo>
                  <a:lnTo>
                    <a:pt x="0" y="311776"/>
                  </a:lnTo>
                  <a:lnTo>
                    <a:pt x="0" y="0"/>
                  </a:lnTo>
                  <a:lnTo>
                    <a:pt x="311776" y="0"/>
                  </a:lnTo>
                  <a:lnTo>
                    <a:pt x="311776" y="311776"/>
                  </a:lnTo>
                  <a:close/>
                </a:path>
              </a:pathLst>
            </a:custGeom>
            <a:ln w="2028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20369" y="3039750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39">
                  <a:moveTo>
                    <a:pt x="154711" y="61988"/>
                  </a:moveTo>
                  <a:lnTo>
                    <a:pt x="92710" y="61988"/>
                  </a:lnTo>
                  <a:lnTo>
                    <a:pt x="92710" y="0"/>
                  </a:lnTo>
                  <a:lnTo>
                    <a:pt x="62001" y="0"/>
                  </a:lnTo>
                  <a:lnTo>
                    <a:pt x="62001" y="61988"/>
                  </a:lnTo>
                  <a:lnTo>
                    <a:pt x="0" y="61988"/>
                  </a:lnTo>
                  <a:lnTo>
                    <a:pt x="0" y="92697"/>
                  </a:lnTo>
                  <a:lnTo>
                    <a:pt x="62001" y="92697"/>
                  </a:lnTo>
                  <a:lnTo>
                    <a:pt x="62001" y="154711"/>
                  </a:lnTo>
                  <a:lnTo>
                    <a:pt x="92710" y="154711"/>
                  </a:lnTo>
                  <a:lnTo>
                    <a:pt x="92710" y="92697"/>
                  </a:lnTo>
                  <a:lnTo>
                    <a:pt x="154711" y="92697"/>
                  </a:lnTo>
                  <a:lnTo>
                    <a:pt x="154711" y="61988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31317" y="7300640"/>
            <a:ext cx="332105" cy="332105"/>
            <a:chOff x="831317" y="7300640"/>
            <a:chExt cx="332105" cy="332105"/>
          </a:xfrm>
        </p:grpSpPr>
        <p:sp>
          <p:nvSpPr>
            <p:cNvPr id="9" name="object 9"/>
            <p:cNvSpPr/>
            <p:nvPr/>
          </p:nvSpPr>
          <p:spPr>
            <a:xfrm>
              <a:off x="841457" y="7310780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4" h="311784">
                  <a:moveTo>
                    <a:pt x="311776" y="311776"/>
                  </a:moveTo>
                  <a:lnTo>
                    <a:pt x="0" y="311776"/>
                  </a:lnTo>
                  <a:lnTo>
                    <a:pt x="0" y="0"/>
                  </a:lnTo>
                  <a:lnTo>
                    <a:pt x="311776" y="0"/>
                  </a:lnTo>
                  <a:lnTo>
                    <a:pt x="311776" y="311776"/>
                  </a:lnTo>
                  <a:close/>
                </a:path>
              </a:pathLst>
            </a:custGeom>
            <a:ln w="20280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0369" y="7387545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40">
                  <a:moveTo>
                    <a:pt x="154711" y="62001"/>
                  </a:moveTo>
                  <a:lnTo>
                    <a:pt x="92710" y="62001"/>
                  </a:lnTo>
                  <a:lnTo>
                    <a:pt x="92710" y="0"/>
                  </a:lnTo>
                  <a:lnTo>
                    <a:pt x="62001" y="0"/>
                  </a:lnTo>
                  <a:lnTo>
                    <a:pt x="62001" y="62001"/>
                  </a:lnTo>
                  <a:lnTo>
                    <a:pt x="0" y="62001"/>
                  </a:lnTo>
                  <a:lnTo>
                    <a:pt x="0" y="92710"/>
                  </a:lnTo>
                  <a:lnTo>
                    <a:pt x="62001" y="92710"/>
                  </a:lnTo>
                  <a:lnTo>
                    <a:pt x="62001" y="154711"/>
                  </a:lnTo>
                  <a:lnTo>
                    <a:pt x="92710" y="154711"/>
                  </a:lnTo>
                  <a:lnTo>
                    <a:pt x="92710" y="92710"/>
                  </a:lnTo>
                  <a:lnTo>
                    <a:pt x="154711" y="92710"/>
                  </a:lnTo>
                  <a:lnTo>
                    <a:pt x="154711" y="6200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407542" y="7923734"/>
            <a:ext cx="266065" cy="266065"/>
            <a:chOff x="1407542" y="7923734"/>
            <a:chExt cx="266065" cy="266065"/>
          </a:xfrm>
        </p:grpSpPr>
        <p:sp>
          <p:nvSpPr>
            <p:cNvPr id="12" name="object 12"/>
            <p:cNvSpPr/>
            <p:nvPr/>
          </p:nvSpPr>
          <p:spPr>
            <a:xfrm>
              <a:off x="1407542" y="7923734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5">
                  <a:moveTo>
                    <a:pt x="132837" y="0"/>
                  </a:moveTo>
                  <a:lnTo>
                    <a:pt x="0" y="132850"/>
                  </a:lnTo>
                  <a:lnTo>
                    <a:pt x="132837" y="265688"/>
                  </a:lnTo>
                  <a:lnTo>
                    <a:pt x="164102" y="234426"/>
                  </a:lnTo>
                  <a:lnTo>
                    <a:pt x="132837" y="234426"/>
                  </a:lnTo>
                  <a:lnTo>
                    <a:pt x="31261" y="132850"/>
                  </a:lnTo>
                  <a:lnTo>
                    <a:pt x="132837" y="31261"/>
                  </a:lnTo>
                  <a:lnTo>
                    <a:pt x="164099" y="31261"/>
                  </a:lnTo>
                  <a:lnTo>
                    <a:pt x="132837" y="0"/>
                  </a:lnTo>
                  <a:close/>
                </a:path>
                <a:path w="266064" h="266065">
                  <a:moveTo>
                    <a:pt x="164099" y="31261"/>
                  </a:moveTo>
                  <a:lnTo>
                    <a:pt x="132837" y="31261"/>
                  </a:lnTo>
                  <a:lnTo>
                    <a:pt x="234426" y="132850"/>
                  </a:lnTo>
                  <a:lnTo>
                    <a:pt x="132837" y="234426"/>
                  </a:lnTo>
                  <a:lnTo>
                    <a:pt x="164102" y="234426"/>
                  </a:lnTo>
                  <a:lnTo>
                    <a:pt x="265688" y="132850"/>
                  </a:lnTo>
                  <a:lnTo>
                    <a:pt x="164099" y="3126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75009" y="8010150"/>
              <a:ext cx="62230" cy="93345"/>
            </a:xfrm>
            <a:custGeom>
              <a:avLst/>
              <a:gdLst/>
              <a:ahLst/>
              <a:cxnLst/>
              <a:rect l="l" t="t" r="r" b="b"/>
              <a:pathLst>
                <a:path w="62230" h="93345">
                  <a:moveTo>
                    <a:pt x="15630" y="0"/>
                  </a:moveTo>
                  <a:lnTo>
                    <a:pt x="0" y="15618"/>
                  </a:lnTo>
                  <a:lnTo>
                    <a:pt x="30809" y="46427"/>
                  </a:lnTo>
                  <a:lnTo>
                    <a:pt x="0" y="77237"/>
                  </a:lnTo>
                  <a:lnTo>
                    <a:pt x="15630" y="92868"/>
                  </a:lnTo>
                  <a:lnTo>
                    <a:pt x="62058" y="46427"/>
                  </a:lnTo>
                  <a:lnTo>
                    <a:pt x="15630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152978" y="4016557"/>
            <a:ext cx="266065" cy="266065"/>
            <a:chOff x="7152978" y="4016557"/>
            <a:chExt cx="266065" cy="266065"/>
          </a:xfrm>
        </p:grpSpPr>
        <p:sp>
          <p:nvSpPr>
            <p:cNvPr id="15" name="object 15"/>
            <p:cNvSpPr/>
            <p:nvPr/>
          </p:nvSpPr>
          <p:spPr>
            <a:xfrm>
              <a:off x="7152978" y="4016557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132837" y="0"/>
                  </a:moveTo>
                  <a:lnTo>
                    <a:pt x="0" y="132850"/>
                  </a:lnTo>
                  <a:lnTo>
                    <a:pt x="132837" y="265688"/>
                  </a:lnTo>
                  <a:lnTo>
                    <a:pt x="164102" y="234426"/>
                  </a:lnTo>
                  <a:lnTo>
                    <a:pt x="132837" y="234426"/>
                  </a:lnTo>
                  <a:lnTo>
                    <a:pt x="31261" y="132850"/>
                  </a:lnTo>
                  <a:lnTo>
                    <a:pt x="132837" y="31261"/>
                  </a:lnTo>
                  <a:lnTo>
                    <a:pt x="164099" y="31261"/>
                  </a:lnTo>
                  <a:lnTo>
                    <a:pt x="132837" y="0"/>
                  </a:lnTo>
                  <a:close/>
                </a:path>
                <a:path w="266065" h="266064">
                  <a:moveTo>
                    <a:pt x="164099" y="31261"/>
                  </a:moveTo>
                  <a:lnTo>
                    <a:pt x="132837" y="31261"/>
                  </a:lnTo>
                  <a:lnTo>
                    <a:pt x="234426" y="132850"/>
                  </a:lnTo>
                  <a:lnTo>
                    <a:pt x="132837" y="234426"/>
                  </a:lnTo>
                  <a:lnTo>
                    <a:pt x="164102" y="234426"/>
                  </a:lnTo>
                  <a:lnTo>
                    <a:pt x="265688" y="132850"/>
                  </a:lnTo>
                  <a:lnTo>
                    <a:pt x="164099" y="3126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20438" y="4102971"/>
              <a:ext cx="62230" cy="93345"/>
            </a:xfrm>
            <a:custGeom>
              <a:avLst/>
              <a:gdLst/>
              <a:ahLst/>
              <a:cxnLst/>
              <a:rect l="l" t="t" r="r" b="b"/>
              <a:pathLst>
                <a:path w="62229" h="93345">
                  <a:moveTo>
                    <a:pt x="15630" y="0"/>
                  </a:moveTo>
                  <a:lnTo>
                    <a:pt x="0" y="15630"/>
                  </a:lnTo>
                  <a:lnTo>
                    <a:pt x="30809" y="46440"/>
                  </a:lnTo>
                  <a:lnTo>
                    <a:pt x="0" y="77237"/>
                  </a:lnTo>
                  <a:lnTo>
                    <a:pt x="15630" y="92868"/>
                  </a:lnTo>
                  <a:lnTo>
                    <a:pt x="62071" y="46440"/>
                  </a:lnTo>
                  <a:lnTo>
                    <a:pt x="15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152978" y="4416385"/>
            <a:ext cx="266065" cy="266065"/>
            <a:chOff x="7152978" y="4416385"/>
            <a:chExt cx="266065" cy="266065"/>
          </a:xfrm>
        </p:grpSpPr>
        <p:sp>
          <p:nvSpPr>
            <p:cNvPr id="18" name="object 18"/>
            <p:cNvSpPr/>
            <p:nvPr/>
          </p:nvSpPr>
          <p:spPr>
            <a:xfrm>
              <a:off x="7152978" y="4416385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132837" y="0"/>
                  </a:moveTo>
                  <a:lnTo>
                    <a:pt x="0" y="132850"/>
                  </a:lnTo>
                  <a:lnTo>
                    <a:pt x="132837" y="265688"/>
                  </a:lnTo>
                  <a:lnTo>
                    <a:pt x="164102" y="234426"/>
                  </a:lnTo>
                  <a:lnTo>
                    <a:pt x="132837" y="234426"/>
                  </a:lnTo>
                  <a:lnTo>
                    <a:pt x="31261" y="132850"/>
                  </a:lnTo>
                  <a:lnTo>
                    <a:pt x="132837" y="31261"/>
                  </a:lnTo>
                  <a:lnTo>
                    <a:pt x="164099" y="31261"/>
                  </a:lnTo>
                  <a:lnTo>
                    <a:pt x="132837" y="0"/>
                  </a:lnTo>
                  <a:close/>
                </a:path>
                <a:path w="266065" h="266064">
                  <a:moveTo>
                    <a:pt x="164099" y="31261"/>
                  </a:moveTo>
                  <a:lnTo>
                    <a:pt x="132837" y="31261"/>
                  </a:lnTo>
                  <a:lnTo>
                    <a:pt x="234426" y="132850"/>
                  </a:lnTo>
                  <a:lnTo>
                    <a:pt x="132837" y="234426"/>
                  </a:lnTo>
                  <a:lnTo>
                    <a:pt x="164102" y="234426"/>
                  </a:lnTo>
                  <a:lnTo>
                    <a:pt x="265688" y="132850"/>
                  </a:lnTo>
                  <a:lnTo>
                    <a:pt x="164099" y="3126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20438" y="4502799"/>
              <a:ext cx="62230" cy="93345"/>
            </a:xfrm>
            <a:custGeom>
              <a:avLst/>
              <a:gdLst/>
              <a:ahLst/>
              <a:cxnLst/>
              <a:rect l="l" t="t" r="r" b="b"/>
              <a:pathLst>
                <a:path w="62229" h="93345">
                  <a:moveTo>
                    <a:pt x="15630" y="0"/>
                  </a:moveTo>
                  <a:lnTo>
                    <a:pt x="0" y="15630"/>
                  </a:lnTo>
                  <a:lnTo>
                    <a:pt x="30809" y="46440"/>
                  </a:lnTo>
                  <a:lnTo>
                    <a:pt x="0" y="77237"/>
                  </a:lnTo>
                  <a:lnTo>
                    <a:pt x="15630" y="92868"/>
                  </a:lnTo>
                  <a:lnTo>
                    <a:pt x="62071" y="46440"/>
                  </a:lnTo>
                  <a:lnTo>
                    <a:pt x="15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7152978" y="5050635"/>
            <a:ext cx="266065" cy="266065"/>
            <a:chOff x="7152978" y="5050635"/>
            <a:chExt cx="266065" cy="266065"/>
          </a:xfrm>
        </p:grpSpPr>
        <p:sp>
          <p:nvSpPr>
            <p:cNvPr id="21" name="object 21"/>
            <p:cNvSpPr/>
            <p:nvPr/>
          </p:nvSpPr>
          <p:spPr>
            <a:xfrm>
              <a:off x="7152978" y="5050635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132837" y="0"/>
                  </a:moveTo>
                  <a:lnTo>
                    <a:pt x="0" y="132850"/>
                  </a:lnTo>
                  <a:lnTo>
                    <a:pt x="132837" y="265688"/>
                  </a:lnTo>
                  <a:lnTo>
                    <a:pt x="164102" y="234426"/>
                  </a:lnTo>
                  <a:lnTo>
                    <a:pt x="132837" y="234426"/>
                  </a:lnTo>
                  <a:lnTo>
                    <a:pt x="31261" y="132850"/>
                  </a:lnTo>
                  <a:lnTo>
                    <a:pt x="132837" y="31261"/>
                  </a:lnTo>
                  <a:lnTo>
                    <a:pt x="164099" y="31261"/>
                  </a:lnTo>
                  <a:lnTo>
                    <a:pt x="132837" y="0"/>
                  </a:lnTo>
                  <a:close/>
                </a:path>
                <a:path w="266065" h="266064">
                  <a:moveTo>
                    <a:pt x="164099" y="31261"/>
                  </a:moveTo>
                  <a:lnTo>
                    <a:pt x="132837" y="31261"/>
                  </a:lnTo>
                  <a:lnTo>
                    <a:pt x="234426" y="132850"/>
                  </a:lnTo>
                  <a:lnTo>
                    <a:pt x="132837" y="234426"/>
                  </a:lnTo>
                  <a:lnTo>
                    <a:pt x="164102" y="234426"/>
                  </a:lnTo>
                  <a:lnTo>
                    <a:pt x="265688" y="132850"/>
                  </a:lnTo>
                  <a:lnTo>
                    <a:pt x="164099" y="3126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320438" y="5137050"/>
              <a:ext cx="62230" cy="93345"/>
            </a:xfrm>
            <a:custGeom>
              <a:avLst/>
              <a:gdLst/>
              <a:ahLst/>
              <a:cxnLst/>
              <a:rect l="l" t="t" r="r" b="b"/>
              <a:pathLst>
                <a:path w="62229" h="93345">
                  <a:moveTo>
                    <a:pt x="15630" y="0"/>
                  </a:moveTo>
                  <a:lnTo>
                    <a:pt x="0" y="15630"/>
                  </a:lnTo>
                  <a:lnTo>
                    <a:pt x="30809" y="46440"/>
                  </a:lnTo>
                  <a:lnTo>
                    <a:pt x="0" y="77237"/>
                  </a:lnTo>
                  <a:lnTo>
                    <a:pt x="15630" y="92868"/>
                  </a:lnTo>
                  <a:lnTo>
                    <a:pt x="62071" y="46440"/>
                  </a:lnTo>
                  <a:lnTo>
                    <a:pt x="15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7152978" y="5451509"/>
            <a:ext cx="266065" cy="266065"/>
            <a:chOff x="7152978" y="5451509"/>
            <a:chExt cx="266065" cy="266065"/>
          </a:xfrm>
        </p:grpSpPr>
        <p:sp>
          <p:nvSpPr>
            <p:cNvPr id="24" name="object 24"/>
            <p:cNvSpPr/>
            <p:nvPr/>
          </p:nvSpPr>
          <p:spPr>
            <a:xfrm>
              <a:off x="7152978" y="5451509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132837" y="0"/>
                  </a:moveTo>
                  <a:lnTo>
                    <a:pt x="0" y="132850"/>
                  </a:lnTo>
                  <a:lnTo>
                    <a:pt x="132837" y="265688"/>
                  </a:lnTo>
                  <a:lnTo>
                    <a:pt x="164102" y="234426"/>
                  </a:lnTo>
                  <a:lnTo>
                    <a:pt x="132837" y="234426"/>
                  </a:lnTo>
                  <a:lnTo>
                    <a:pt x="31261" y="132850"/>
                  </a:lnTo>
                  <a:lnTo>
                    <a:pt x="132837" y="31261"/>
                  </a:lnTo>
                  <a:lnTo>
                    <a:pt x="164099" y="31261"/>
                  </a:lnTo>
                  <a:lnTo>
                    <a:pt x="132837" y="0"/>
                  </a:lnTo>
                  <a:close/>
                </a:path>
                <a:path w="266065" h="266064">
                  <a:moveTo>
                    <a:pt x="164099" y="31261"/>
                  </a:moveTo>
                  <a:lnTo>
                    <a:pt x="132837" y="31261"/>
                  </a:lnTo>
                  <a:lnTo>
                    <a:pt x="234426" y="132850"/>
                  </a:lnTo>
                  <a:lnTo>
                    <a:pt x="132837" y="234426"/>
                  </a:lnTo>
                  <a:lnTo>
                    <a:pt x="164102" y="234426"/>
                  </a:lnTo>
                  <a:lnTo>
                    <a:pt x="265688" y="132850"/>
                  </a:lnTo>
                  <a:lnTo>
                    <a:pt x="164099" y="3126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20438" y="5537925"/>
              <a:ext cx="62230" cy="93345"/>
            </a:xfrm>
            <a:custGeom>
              <a:avLst/>
              <a:gdLst/>
              <a:ahLst/>
              <a:cxnLst/>
              <a:rect l="l" t="t" r="r" b="b"/>
              <a:pathLst>
                <a:path w="62229" h="93345">
                  <a:moveTo>
                    <a:pt x="15630" y="0"/>
                  </a:moveTo>
                  <a:lnTo>
                    <a:pt x="0" y="15618"/>
                  </a:lnTo>
                  <a:lnTo>
                    <a:pt x="30809" y="46427"/>
                  </a:lnTo>
                  <a:lnTo>
                    <a:pt x="0" y="77237"/>
                  </a:lnTo>
                  <a:lnTo>
                    <a:pt x="15630" y="92868"/>
                  </a:lnTo>
                  <a:lnTo>
                    <a:pt x="62071" y="46427"/>
                  </a:lnTo>
                  <a:lnTo>
                    <a:pt x="15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7152978" y="5824982"/>
            <a:ext cx="266065" cy="266065"/>
            <a:chOff x="7152978" y="5824982"/>
            <a:chExt cx="266065" cy="266065"/>
          </a:xfrm>
        </p:grpSpPr>
        <p:sp>
          <p:nvSpPr>
            <p:cNvPr id="27" name="object 27"/>
            <p:cNvSpPr/>
            <p:nvPr/>
          </p:nvSpPr>
          <p:spPr>
            <a:xfrm>
              <a:off x="7152978" y="582498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132837" y="0"/>
                  </a:moveTo>
                  <a:lnTo>
                    <a:pt x="0" y="132850"/>
                  </a:lnTo>
                  <a:lnTo>
                    <a:pt x="132837" y="265688"/>
                  </a:lnTo>
                  <a:lnTo>
                    <a:pt x="164102" y="234426"/>
                  </a:lnTo>
                  <a:lnTo>
                    <a:pt x="132837" y="234426"/>
                  </a:lnTo>
                  <a:lnTo>
                    <a:pt x="31261" y="132850"/>
                  </a:lnTo>
                  <a:lnTo>
                    <a:pt x="132837" y="31261"/>
                  </a:lnTo>
                  <a:lnTo>
                    <a:pt x="164099" y="31261"/>
                  </a:lnTo>
                  <a:lnTo>
                    <a:pt x="132837" y="0"/>
                  </a:lnTo>
                  <a:close/>
                </a:path>
                <a:path w="266065" h="266064">
                  <a:moveTo>
                    <a:pt x="164099" y="31261"/>
                  </a:moveTo>
                  <a:lnTo>
                    <a:pt x="132837" y="31261"/>
                  </a:lnTo>
                  <a:lnTo>
                    <a:pt x="234426" y="132850"/>
                  </a:lnTo>
                  <a:lnTo>
                    <a:pt x="132837" y="234426"/>
                  </a:lnTo>
                  <a:lnTo>
                    <a:pt x="164102" y="234426"/>
                  </a:lnTo>
                  <a:lnTo>
                    <a:pt x="265688" y="132850"/>
                  </a:lnTo>
                  <a:lnTo>
                    <a:pt x="164099" y="3126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320438" y="5911395"/>
              <a:ext cx="62230" cy="93345"/>
            </a:xfrm>
            <a:custGeom>
              <a:avLst/>
              <a:gdLst/>
              <a:ahLst/>
              <a:cxnLst/>
              <a:rect l="l" t="t" r="r" b="b"/>
              <a:pathLst>
                <a:path w="62229" h="93345">
                  <a:moveTo>
                    <a:pt x="15630" y="0"/>
                  </a:moveTo>
                  <a:lnTo>
                    <a:pt x="0" y="15630"/>
                  </a:lnTo>
                  <a:lnTo>
                    <a:pt x="30809" y="46440"/>
                  </a:lnTo>
                  <a:lnTo>
                    <a:pt x="0" y="77237"/>
                  </a:lnTo>
                  <a:lnTo>
                    <a:pt x="15630" y="92868"/>
                  </a:lnTo>
                  <a:lnTo>
                    <a:pt x="62071" y="46440"/>
                  </a:lnTo>
                  <a:lnTo>
                    <a:pt x="15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407542" y="8720390"/>
            <a:ext cx="266065" cy="266065"/>
            <a:chOff x="1407542" y="8720390"/>
            <a:chExt cx="266065" cy="266065"/>
          </a:xfrm>
        </p:grpSpPr>
        <p:sp>
          <p:nvSpPr>
            <p:cNvPr id="30" name="object 30"/>
            <p:cNvSpPr/>
            <p:nvPr/>
          </p:nvSpPr>
          <p:spPr>
            <a:xfrm>
              <a:off x="1407542" y="8720390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5">
                  <a:moveTo>
                    <a:pt x="132837" y="0"/>
                  </a:moveTo>
                  <a:lnTo>
                    <a:pt x="0" y="132850"/>
                  </a:lnTo>
                  <a:lnTo>
                    <a:pt x="132837" y="265688"/>
                  </a:lnTo>
                  <a:lnTo>
                    <a:pt x="164102" y="234426"/>
                  </a:lnTo>
                  <a:lnTo>
                    <a:pt x="132837" y="234426"/>
                  </a:lnTo>
                  <a:lnTo>
                    <a:pt x="31261" y="132850"/>
                  </a:lnTo>
                  <a:lnTo>
                    <a:pt x="132837" y="31261"/>
                  </a:lnTo>
                  <a:lnTo>
                    <a:pt x="164099" y="31261"/>
                  </a:lnTo>
                  <a:lnTo>
                    <a:pt x="132837" y="0"/>
                  </a:lnTo>
                  <a:close/>
                </a:path>
                <a:path w="266064" h="266065">
                  <a:moveTo>
                    <a:pt x="164099" y="31261"/>
                  </a:moveTo>
                  <a:lnTo>
                    <a:pt x="132837" y="31261"/>
                  </a:lnTo>
                  <a:lnTo>
                    <a:pt x="234426" y="132850"/>
                  </a:lnTo>
                  <a:lnTo>
                    <a:pt x="132837" y="234426"/>
                  </a:lnTo>
                  <a:lnTo>
                    <a:pt x="164102" y="234426"/>
                  </a:lnTo>
                  <a:lnTo>
                    <a:pt x="265688" y="132850"/>
                  </a:lnTo>
                  <a:lnTo>
                    <a:pt x="164099" y="3126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75009" y="8806808"/>
              <a:ext cx="62230" cy="93345"/>
            </a:xfrm>
            <a:custGeom>
              <a:avLst/>
              <a:gdLst/>
              <a:ahLst/>
              <a:cxnLst/>
              <a:rect l="l" t="t" r="r" b="b"/>
              <a:pathLst>
                <a:path w="62230" h="93345">
                  <a:moveTo>
                    <a:pt x="15630" y="0"/>
                  </a:moveTo>
                  <a:lnTo>
                    <a:pt x="0" y="15618"/>
                  </a:lnTo>
                  <a:lnTo>
                    <a:pt x="30809" y="46427"/>
                  </a:lnTo>
                  <a:lnTo>
                    <a:pt x="0" y="77237"/>
                  </a:lnTo>
                  <a:lnTo>
                    <a:pt x="15630" y="92868"/>
                  </a:lnTo>
                  <a:lnTo>
                    <a:pt x="62058" y="46427"/>
                  </a:lnTo>
                  <a:lnTo>
                    <a:pt x="15630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1407542" y="9479353"/>
            <a:ext cx="266065" cy="266065"/>
            <a:chOff x="1407542" y="9479353"/>
            <a:chExt cx="266065" cy="266065"/>
          </a:xfrm>
        </p:grpSpPr>
        <p:sp>
          <p:nvSpPr>
            <p:cNvPr id="33" name="object 33"/>
            <p:cNvSpPr/>
            <p:nvPr/>
          </p:nvSpPr>
          <p:spPr>
            <a:xfrm>
              <a:off x="1407542" y="9479353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5">
                  <a:moveTo>
                    <a:pt x="132837" y="0"/>
                  </a:moveTo>
                  <a:lnTo>
                    <a:pt x="0" y="132850"/>
                  </a:lnTo>
                  <a:lnTo>
                    <a:pt x="132837" y="265688"/>
                  </a:lnTo>
                  <a:lnTo>
                    <a:pt x="164102" y="234426"/>
                  </a:lnTo>
                  <a:lnTo>
                    <a:pt x="132837" y="234426"/>
                  </a:lnTo>
                  <a:lnTo>
                    <a:pt x="31261" y="132850"/>
                  </a:lnTo>
                  <a:lnTo>
                    <a:pt x="132837" y="31261"/>
                  </a:lnTo>
                  <a:lnTo>
                    <a:pt x="164099" y="31261"/>
                  </a:lnTo>
                  <a:lnTo>
                    <a:pt x="132837" y="0"/>
                  </a:lnTo>
                  <a:close/>
                </a:path>
                <a:path w="266064" h="266065">
                  <a:moveTo>
                    <a:pt x="164099" y="31261"/>
                  </a:moveTo>
                  <a:lnTo>
                    <a:pt x="132837" y="31261"/>
                  </a:lnTo>
                  <a:lnTo>
                    <a:pt x="234426" y="132850"/>
                  </a:lnTo>
                  <a:lnTo>
                    <a:pt x="132837" y="234426"/>
                  </a:lnTo>
                  <a:lnTo>
                    <a:pt x="164102" y="234426"/>
                  </a:lnTo>
                  <a:lnTo>
                    <a:pt x="265688" y="132850"/>
                  </a:lnTo>
                  <a:lnTo>
                    <a:pt x="164099" y="3126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75009" y="9565766"/>
              <a:ext cx="62230" cy="93345"/>
            </a:xfrm>
            <a:custGeom>
              <a:avLst/>
              <a:gdLst/>
              <a:ahLst/>
              <a:cxnLst/>
              <a:rect l="l" t="t" r="r" b="b"/>
              <a:pathLst>
                <a:path w="62230" h="93345">
                  <a:moveTo>
                    <a:pt x="15630" y="0"/>
                  </a:moveTo>
                  <a:lnTo>
                    <a:pt x="0" y="15630"/>
                  </a:lnTo>
                  <a:lnTo>
                    <a:pt x="30809" y="46440"/>
                  </a:lnTo>
                  <a:lnTo>
                    <a:pt x="0" y="77237"/>
                  </a:lnTo>
                  <a:lnTo>
                    <a:pt x="15630" y="92868"/>
                  </a:lnTo>
                  <a:lnTo>
                    <a:pt x="62058" y="46440"/>
                  </a:lnTo>
                  <a:lnTo>
                    <a:pt x="15630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67860" y="1682049"/>
            <a:ext cx="5245100" cy="496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1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b="1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QUALITY-DRIVEN,</a:t>
            </a:r>
            <a:r>
              <a:rPr sz="1600" b="1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CUSTOMER-FOCUSED</a:t>
            </a:r>
            <a:r>
              <a:rPr sz="1600" b="1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CARE </a:t>
            </a:r>
            <a:r>
              <a:rPr sz="1600" b="1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9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CENTER</a:t>
            </a:r>
            <a:r>
              <a:rPr sz="1600" b="1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OFFERING</a:t>
            </a:r>
            <a:r>
              <a:rPr sz="1600" b="1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9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EXCEPTIONAL</a:t>
            </a:r>
            <a:r>
              <a:rPr sz="1600" b="1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65404" y="3033647"/>
            <a:ext cx="321310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OTISLINE</a:t>
            </a:r>
            <a:r>
              <a:rPr sz="1600" b="1" spc="-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AN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65404" y="7398976"/>
            <a:ext cx="226314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OTISLINE</a:t>
            </a:r>
            <a:r>
              <a:rPr sz="1600" b="1" spc="-10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STATISTICS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67892" y="3714875"/>
            <a:ext cx="4720590" cy="1501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1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part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our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maintenance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customer,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mechanic 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program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emergency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telephone </a:t>
            </a:r>
            <a:r>
              <a:rPr sz="1600" spc="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so </a:t>
            </a:r>
            <a:r>
              <a:rPr sz="1600" spc="-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it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used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call </a:t>
            </a:r>
            <a:r>
              <a:rPr sz="1600" spc="1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OTISLINE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automatically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emergency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situations,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adherence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2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ADA </a:t>
            </a:r>
            <a:r>
              <a:rPr sz="1600" spc="22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guidelines.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67892" y="5614712"/>
            <a:ext cx="4673600" cy="12502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This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cost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savings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since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no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</a:pP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third-party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provider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 necessary. </a:t>
            </a:r>
            <a:r>
              <a:rPr sz="1600" spc="9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Our </a:t>
            </a:r>
            <a:r>
              <a:rPr sz="1600" spc="1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professional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customer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representatives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are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trained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respond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both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service-related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calls.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84789" y="7920811"/>
            <a:ext cx="2205990" cy="512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Average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call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wait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time: </a:t>
            </a:r>
            <a:r>
              <a:rPr sz="1600" spc="-484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9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seconds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84789" y="8689792"/>
            <a:ext cx="3446145" cy="512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Average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time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restore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service: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2.5 </a:t>
            </a:r>
            <a:r>
              <a:rPr sz="1600" spc="-484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hours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84789" y="9458774"/>
            <a:ext cx="2277745" cy="77841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Annual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number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calls: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1.2</a:t>
            </a:r>
            <a:r>
              <a:rPr sz="1600" spc="-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million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63169" y="2424428"/>
            <a:ext cx="589915" cy="34925"/>
          </a:xfrm>
          <a:custGeom>
            <a:avLst/>
            <a:gdLst/>
            <a:ahLst/>
            <a:cxnLst/>
            <a:rect l="l" t="t" r="r" b="b"/>
            <a:pathLst>
              <a:path w="589915" h="34925">
                <a:moveTo>
                  <a:pt x="589866" y="0"/>
                </a:moveTo>
                <a:lnTo>
                  <a:pt x="0" y="0"/>
                </a:lnTo>
                <a:lnTo>
                  <a:pt x="0" y="34792"/>
                </a:lnTo>
                <a:lnTo>
                  <a:pt x="589866" y="34792"/>
                </a:lnTo>
                <a:lnTo>
                  <a:pt x="589866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140281" y="1675079"/>
            <a:ext cx="144589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b="1" spc="-114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TIPS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181976" y="2110817"/>
            <a:ext cx="589915" cy="34925"/>
          </a:xfrm>
          <a:custGeom>
            <a:avLst/>
            <a:gdLst/>
            <a:ahLst/>
            <a:cxnLst/>
            <a:rect l="l" t="t" r="r" b="b"/>
            <a:pathLst>
              <a:path w="589915" h="34925">
                <a:moveTo>
                  <a:pt x="589866" y="0"/>
                </a:moveTo>
                <a:lnTo>
                  <a:pt x="0" y="0"/>
                </a:lnTo>
                <a:lnTo>
                  <a:pt x="0" y="34792"/>
                </a:lnTo>
                <a:lnTo>
                  <a:pt x="589866" y="34792"/>
                </a:lnTo>
                <a:lnTo>
                  <a:pt x="589866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140281" y="2464371"/>
            <a:ext cx="5256530" cy="998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If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not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working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properly,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check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items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listed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below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before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contact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service.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It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could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save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cost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call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shorten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time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out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759085" y="3868712"/>
            <a:ext cx="6156835" cy="2287164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19"/>
              </a:spcBef>
            </a:pP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Are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there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objects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lodged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sills?</a:t>
            </a:r>
            <a:br>
              <a:rPr lang="es-CO" sz="1600" dirty="0">
                <a:latin typeface="Century Gothic" panose="020B0502020202020204" pitchFamily="34" charset="0"/>
                <a:cs typeface="Trebuchet MS"/>
              </a:rPr>
            </a:b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Are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there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smudges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br>
              <a:rPr lang="es-CO"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</a:br>
            <a:r>
              <a:rPr sz="1600" spc="10" dirty="0" err="1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detector</a:t>
            </a:r>
            <a:r>
              <a:rPr sz="1600" spc="45" dirty="0" err="1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lenses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?</a:t>
            </a:r>
            <a:br>
              <a:rPr lang="es-CO" sz="1600" dirty="0">
                <a:latin typeface="Century Gothic" panose="020B0502020202020204" pitchFamily="34" charset="0"/>
                <a:cs typeface="Trebuchet MS"/>
              </a:rPr>
            </a:b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9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RUN/STOP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switch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STOP?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75565">
              <a:lnSpc>
                <a:spcPct val="150000"/>
              </a:lnSpc>
            </a:pP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Independent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mode?</a:t>
            </a:r>
            <a:endParaRPr lang="es-CO" sz="1600" spc="105" dirty="0">
              <a:solidFill>
                <a:srgbClr val="FFFFFF"/>
              </a:solidFill>
              <a:latin typeface="Century Gothic" panose="020B0502020202020204" pitchFamily="34" charset="0"/>
              <a:cs typeface="Trebuchet MS"/>
            </a:endParaRPr>
          </a:p>
          <a:p>
            <a:pPr marL="12700" marR="75565">
              <a:lnSpc>
                <a:spcPct val="150000"/>
              </a:lnSpc>
            </a:pP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receiving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power?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704395" y="6658890"/>
            <a:ext cx="3559175" cy="14253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95"/>
              </a:spcBef>
            </a:pP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Hydraulic</a:t>
            </a:r>
            <a:r>
              <a:rPr sz="1600" b="1" spc="-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elevators: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1350"/>
              </a:spcBef>
            </a:pP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cold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weather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conditions,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run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up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down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several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times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warm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oil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optimal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performance.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705526" y="8618415"/>
            <a:ext cx="3961765" cy="12500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-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If </a:t>
            </a:r>
            <a:r>
              <a:rPr sz="160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an elevator is </a:t>
            </a:r>
            <a:r>
              <a:rPr sz="1600" b="1" spc="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operating </a:t>
            </a:r>
            <a:r>
              <a:rPr sz="1600" b="1" spc="-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an </a:t>
            </a:r>
            <a:r>
              <a:rPr sz="1600" b="1" spc="-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unsafe </a:t>
            </a:r>
            <a:r>
              <a:rPr sz="1600" b="1" spc="-5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manner,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should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taken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out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not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serviced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anyone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who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not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trained elevator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professional.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7172037" y="6639793"/>
            <a:ext cx="325755" cy="325755"/>
            <a:chOff x="7172037" y="6639793"/>
            <a:chExt cx="325755" cy="325755"/>
          </a:xfrm>
        </p:grpSpPr>
        <p:sp>
          <p:nvSpPr>
            <p:cNvPr id="51" name="object 51"/>
            <p:cNvSpPr/>
            <p:nvPr/>
          </p:nvSpPr>
          <p:spPr>
            <a:xfrm>
              <a:off x="7181976" y="6649732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70" h="306070">
                  <a:moveTo>
                    <a:pt x="305469" y="305456"/>
                  </a:moveTo>
                  <a:lnTo>
                    <a:pt x="0" y="305456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56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259295" y="6724935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5">
                  <a:moveTo>
                    <a:pt x="151574" y="60756"/>
                  </a:moveTo>
                  <a:lnTo>
                    <a:pt x="90830" y="60756"/>
                  </a:lnTo>
                  <a:lnTo>
                    <a:pt x="90830" y="0"/>
                  </a:lnTo>
                  <a:lnTo>
                    <a:pt x="60756" y="0"/>
                  </a:lnTo>
                  <a:lnTo>
                    <a:pt x="60756" y="60756"/>
                  </a:lnTo>
                  <a:lnTo>
                    <a:pt x="0" y="60756"/>
                  </a:lnTo>
                  <a:lnTo>
                    <a:pt x="0" y="90843"/>
                  </a:lnTo>
                  <a:lnTo>
                    <a:pt x="60756" y="90843"/>
                  </a:lnTo>
                  <a:lnTo>
                    <a:pt x="60756" y="151574"/>
                  </a:lnTo>
                  <a:lnTo>
                    <a:pt x="90830" y="151574"/>
                  </a:lnTo>
                  <a:lnTo>
                    <a:pt x="90830" y="90843"/>
                  </a:lnTo>
                  <a:lnTo>
                    <a:pt x="151574" y="90843"/>
                  </a:lnTo>
                  <a:lnTo>
                    <a:pt x="151574" y="6075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181976" y="6649732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70" h="306070">
                  <a:moveTo>
                    <a:pt x="305469" y="305456"/>
                  </a:moveTo>
                  <a:lnTo>
                    <a:pt x="0" y="305456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56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259295" y="6724935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5">
                  <a:moveTo>
                    <a:pt x="151574" y="60756"/>
                  </a:moveTo>
                  <a:lnTo>
                    <a:pt x="90830" y="60756"/>
                  </a:lnTo>
                  <a:lnTo>
                    <a:pt x="90830" y="0"/>
                  </a:lnTo>
                  <a:lnTo>
                    <a:pt x="60756" y="0"/>
                  </a:lnTo>
                  <a:lnTo>
                    <a:pt x="60756" y="60756"/>
                  </a:lnTo>
                  <a:lnTo>
                    <a:pt x="0" y="60756"/>
                  </a:lnTo>
                  <a:lnTo>
                    <a:pt x="0" y="90843"/>
                  </a:lnTo>
                  <a:lnTo>
                    <a:pt x="60756" y="90843"/>
                  </a:lnTo>
                  <a:lnTo>
                    <a:pt x="60756" y="151574"/>
                  </a:lnTo>
                  <a:lnTo>
                    <a:pt x="90830" y="151574"/>
                  </a:lnTo>
                  <a:lnTo>
                    <a:pt x="90830" y="90843"/>
                  </a:lnTo>
                  <a:lnTo>
                    <a:pt x="151574" y="90843"/>
                  </a:lnTo>
                  <a:lnTo>
                    <a:pt x="151574" y="60756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17270578" y="54282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48"/>
                </a:moveTo>
                <a:lnTo>
                  <a:pt x="605497" y="265658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42"/>
                </a:lnTo>
                <a:lnTo>
                  <a:pt x="563067" y="138899"/>
                </a:lnTo>
                <a:lnTo>
                  <a:pt x="538683" y="104190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47"/>
                </a:lnTo>
                <a:lnTo>
                  <a:pt x="423545" y="22110"/>
                </a:lnTo>
                <a:lnTo>
                  <a:pt x="423545" y="314248"/>
                </a:lnTo>
                <a:lnTo>
                  <a:pt x="415645" y="382714"/>
                </a:lnTo>
                <a:lnTo>
                  <a:pt x="395084" y="429996"/>
                </a:lnTo>
                <a:lnTo>
                  <a:pt x="366534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29996"/>
                </a:lnTo>
                <a:lnTo>
                  <a:pt x="192760" y="382714"/>
                </a:lnTo>
                <a:lnTo>
                  <a:pt x="184848" y="314248"/>
                </a:lnTo>
                <a:lnTo>
                  <a:pt x="192760" y="245846"/>
                </a:lnTo>
                <a:lnTo>
                  <a:pt x="213334" y="198589"/>
                </a:lnTo>
                <a:lnTo>
                  <a:pt x="241896" y="169062"/>
                </a:lnTo>
                <a:lnTo>
                  <a:pt x="273773" y="153847"/>
                </a:lnTo>
                <a:lnTo>
                  <a:pt x="304241" y="149542"/>
                </a:lnTo>
                <a:lnTo>
                  <a:pt x="334695" y="153847"/>
                </a:lnTo>
                <a:lnTo>
                  <a:pt x="366534" y="169062"/>
                </a:lnTo>
                <a:lnTo>
                  <a:pt x="395084" y="198589"/>
                </a:lnTo>
                <a:lnTo>
                  <a:pt x="415645" y="245846"/>
                </a:lnTo>
                <a:lnTo>
                  <a:pt x="423545" y="314248"/>
                </a:lnTo>
                <a:lnTo>
                  <a:pt x="423545" y="22110"/>
                </a:lnTo>
                <a:lnTo>
                  <a:pt x="397332" y="12522"/>
                </a:lnTo>
                <a:lnTo>
                  <a:pt x="352425" y="3187"/>
                </a:lnTo>
                <a:lnTo>
                  <a:pt x="304241" y="0"/>
                </a:lnTo>
                <a:lnTo>
                  <a:pt x="256057" y="3187"/>
                </a:lnTo>
                <a:lnTo>
                  <a:pt x="211150" y="12522"/>
                </a:lnTo>
                <a:lnTo>
                  <a:pt x="169786" y="27647"/>
                </a:lnTo>
                <a:lnTo>
                  <a:pt x="132245" y="48209"/>
                </a:lnTo>
                <a:lnTo>
                  <a:pt x="98818" y="73837"/>
                </a:lnTo>
                <a:lnTo>
                  <a:pt x="69786" y="104190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58"/>
                </a:lnTo>
                <a:lnTo>
                  <a:pt x="0" y="314248"/>
                </a:lnTo>
                <a:lnTo>
                  <a:pt x="2971" y="362889"/>
                </a:lnTo>
                <a:lnTo>
                  <a:pt x="11722" y="408584"/>
                </a:lnTo>
                <a:lnTo>
                  <a:pt x="25946" y="450977"/>
                </a:lnTo>
                <a:lnTo>
                  <a:pt x="45402" y="489712"/>
                </a:lnTo>
                <a:lnTo>
                  <a:pt x="69786" y="524433"/>
                </a:lnTo>
                <a:lnTo>
                  <a:pt x="98818" y="554799"/>
                </a:lnTo>
                <a:lnTo>
                  <a:pt x="132245" y="580428"/>
                </a:lnTo>
                <a:lnTo>
                  <a:pt x="169786" y="600989"/>
                </a:lnTo>
                <a:lnTo>
                  <a:pt x="211150" y="616102"/>
                </a:lnTo>
                <a:lnTo>
                  <a:pt x="256057" y="625436"/>
                </a:lnTo>
                <a:lnTo>
                  <a:pt x="304241" y="628637"/>
                </a:lnTo>
                <a:lnTo>
                  <a:pt x="352425" y="625436"/>
                </a:lnTo>
                <a:lnTo>
                  <a:pt x="397332" y="616102"/>
                </a:lnTo>
                <a:lnTo>
                  <a:pt x="438683" y="600989"/>
                </a:lnTo>
                <a:lnTo>
                  <a:pt x="476211" y="580428"/>
                </a:lnTo>
                <a:lnTo>
                  <a:pt x="509638" y="554799"/>
                </a:lnTo>
                <a:lnTo>
                  <a:pt x="538683" y="524433"/>
                </a:lnTo>
                <a:lnTo>
                  <a:pt x="563067" y="489712"/>
                </a:lnTo>
                <a:lnTo>
                  <a:pt x="568426" y="479031"/>
                </a:lnTo>
                <a:lnTo>
                  <a:pt x="582523" y="450977"/>
                </a:lnTo>
                <a:lnTo>
                  <a:pt x="596747" y="408584"/>
                </a:lnTo>
                <a:lnTo>
                  <a:pt x="605497" y="362889"/>
                </a:lnTo>
                <a:lnTo>
                  <a:pt x="608469" y="314248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49"/>
                </a:lnTo>
                <a:lnTo>
                  <a:pt x="1350137" y="614349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78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80"/>
                </a:lnTo>
                <a:lnTo>
                  <a:pt x="1692071" y="233045"/>
                </a:lnTo>
                <a:lnTo>
                  <a:pt x="1637030" y="218186"/>
                </a:lnTo>
                <a:lnTo>
                  <a:pt x="1597266" y="199707"/>
                </a:lnTo>
                <a:lnTo>
                  <a:pt x="1580565" y="173126"/>
                </a:lnTo>
                <a:lnTo>
                  <a:pt x="1587398" y="152628"/>
                </a:lnTo>
                <a:lnTo>
                  <a:pt x="1604314" y="140347"/>
                </a:lnTo>
                <a:lnTo>
                  <a:pt x="1625955" y="134366"/>
                </a:lnTo>
                <a:lnTo>
                  <a:pt x="1646961" y="132803"/>
                </a:lnTo>
                <a:lnTo>
                  <a:pt x="1661198" y="133629"/>
                </a:lnTo>
                <a:lnTo>
                  <a:pt x="1701546" y="147916"/>
                </a:lnTo>
                <a:lnTo>
                  <a:pt x="1723555" y="180187"/>
                </a:lnTo>
                <a:lnTo>
                  <a:pt x="1723415" y="195808"/>
                </a:lnTo>
                <a:lnTo>
                  <a:pt x="1898281" y="195808"/>
                </a:lnTo>
                <a:lnTo>
                  <a:pt x="1891411" y="145415"/>
                </a:lnTo>
                <a:lnTo>
                  <a:pt x="1875320" y="103517"/>
                </a:lnTo>
                <a:lnTo>
                  <a:pt x="1851152" y="69583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33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80"/>
                </a:lnTo>
                <a:lnTo>
                  <a:pt x="1449730" y="74650"/>
                </a:lnTo>
                <a:lnTo>
                  <a:pt x="1426159" y="108864"/>
                </a:lnTo>
                <a:lnTo>
                  <a:pt x="1411033" y="150012"/>
                </a:lnTo>
                <a:lnTo>
                  <a:pt x="1405699" y="198335"/>
                </a:lnTo>
                <a:lnTo>
                  <a:pt x="1411986" y="244678"/>
                </a:lnTo>
                <a:lnTo>
                  <a:pt x="1429423" y="281063"/>
                </a:lnTo>
                <a:lnTo>
                  <a:pt x="1455877" y="309156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65"/>
                </a:lnTo>
                <a:lnTo>
                  <a:pt x="1609128" y="372325"/>
                </a:lnTo>
                <a:lnTo>
                  <a:pt x="1672971" y="391109"/>
                </a:lnTo>
                <a:lnTo>
                  <a:pt x="1712633" y="406146"/>
                </a:lnTo>
                <a:lnTo>
                  <a:pt x="1732902" y="421500"/>
                </a:lnTo>
                <a:lnTo>
                  <a:pt x="1738591" y="441248"/>
                </a:lnTo>
                <a:lnTo>
                  <a:pt x="1730895" y="468566"/>
                </a:lnTo>
                <a:lnTo>
                  <a:pt x="1711693" y="485241"/>
                </a:lnTo>
                <a:lnTo>
                  <a:pt x="1686814" y="493560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192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96"/>
                </a:lnTo>
                <a:lnTo>
                  <a:pt x="1408379" y="517144"/>
                </a:lnTo>
                <a:lnTo>
                  <a:pt x="1436281" y="553770"/>
                </a:lnTo>
                <a:lnTo>
                  <a:pt x="1470571" y="581520"/>
                </a:lnTo>
                <a:lnTo>
                  <a:pt x="1508633" y="601599"/>
                </a:lnTo>
                <a:lnTo>
                  <a:pt x="1547825" y="615162"/>
                </a:lnTo>
                <a:lnTo>
                  <a:pt x="1585556" y="623392"/>
                </a:lnTo>
                <a:lnTo>
                  <a:pt x="1646085" y="628561"/>
                </a:lnTo>
                <a:lnTo>
                  <a:pt x="1690789" y="626630"/>
                </a:lnTo>
                <a:lnTo>
                  <a:pt x="1734985" y="620496"/>
                </a:lnTo>
                <a:lnTo>
                  <a:pt x="1777390" y="609714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28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861173" y="693667"/>
            <a:ext cx="1418477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9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OTISLINE</a:t>
            </a:r>
            <a:endParaRPr sz="14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35795" y="1102678"/>
            <a:ext cx="3310890" cy="20955"/>
            <a:chOff x="35795" y="1102678"/>
            <a:chExt cx="3310890" cy="20955"/>
          </a:xfrm>
        </p:grpSpPr>
        <p:sp>
          <p:nvSpPr>
            <p:cNvPr id="58" name="object 58"/>
            <p:cNvSpPr/>
            <p:nvPr/>
          </p:nvSpPr>
          <p:spPr>
            <a:xfrm>
              <a:off x="35795" y="1113151"/>
              <a:ext cx="3310890" cy="0"/>
            </a:xfrm>
            <a:custGeom>
              <a:avLst/>
              <a:gdLst/>
              <a:ahLst/>
              <a:cxnLst/>
              <a:rect l="l" t="t" r="r" b="b"/>
              <a:pathLst>
                <a:path w="3310890">
                  <a:moveTo>
                    <a:pt x="3310517" y="0"/>
                  </a:moveTo>
                  <a:lnTo>
                    <a:pt x="0" y="0"/>
                  </a:lnTo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5795" y="1113151"/>
              <a:ext cx="3310890" cy="0"/>
            </a:xfrm>
            <a:custGeom>
              <a:avLst/>
              <a:gdLst/>
              <a:ahLst/>
              <a:cxnLst/>
              <a:rect l="l" t="t" r="r" b="b"/>
              <a:pathLst>
                <a:path w="3310890">
                  <a:moveTo>
                    <a:pt x="3310517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18760743" y="10571715"/>
            <a:ext cx="512445" cy="512445"/>
          </a:xfrm>
          <a:custGeom>
            <a:avLst/>
            <a:gdLst/>
            <a:ahLst/>
            <a:cxnLst/>
            <a:rect l="l" t="t" r="r" b="b"/>
            <a:pathLst>
              <a:path w="512444" h="512445">
                <a:moveTo>
                  <a:pt x="511988" y="0"/>
                </a:moveTo>
                <a:lnTo>
                  <a:pt x="0" y="0"/>
                </a:lnTo>
                <a:lnTo>
                  <a:pt x="0" y="511988"/>
                </a:lnTo>
                <a:lnTo>
                  <a:pt x="511988" y="511988"/>
                </a:lnTo>
                <a:lnTo>
                  <a:pt x="511988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73870" y="10827714"/>
            <a:ext cx="17562195" cy="0"/>
          </a:xfrm>
          <a:custGeom>
            <a:avLst/>
            <a:gdLst/>
            <a:ahLst/>
            <a:cxnLst/>
            <a:rect l="l" t="t" r="r" b="b"/>
            <a:pathLst>
              <a:path w="17562195">
                <a:moveTo>
                  <a:pt x="17561911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18885019" y="10690490"/>
            <a:ext cx="263525" cy="26479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b="1" spc="25" dirty="0">
                <a:solidFill>
                  <a:srgbClr val="FFFFFF"/>
                </a:solidFill>
                <a:latin typeface="Trebuchet MS"/>
                <a:cs typeface="Trebuchet MS"/>
              </a:rPr>
              <a:t>03</a:t>
            </a:r>
            <a:endParaRPr sz="15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3427075" cy="11308715"/>
            </a:xfrm>
            <a:custGeom>
              <a:avLst/>
              <a:gdLst/>
              <a:ahLst/>
              <a:cxnLst/>
              <a:rect l="l" t="t" r="r" b="b"/>
              <a:pathLst>
                <a:path w="13427075" h="11308715">
                  <a:moveTo>
                    <a:pt x="13427025" y="0"/>
                  </a:moveTo>
                  <a:lnTo>
                    <a:pt x="0" y="0"/>
                  </a:lnTo>
                  <a:lnTo>
                    <a:pt x="0" y="11308555"/>
                  </a:lnTo>
                  <a:lnTo>
                    <a:pt x="13427025" y="11308555"/>
                  </a:lnTo>
                  <a:lnTo>
                    <a:pt x="13427025" y="0"/>
                  </a:lnTo>
                  <a:close/>
                </a:path>
              </a:pathLst>
            </a:custGeom>
            <a:solidFill>
              <a:srgbClr val="001D40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8331" y="1480616"/>
            <a:ext cx="4575519" cy="5604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50" dirty="0">
                <a:solidFill>
                  <a:srgbClr val="FFFFFF"/>
                </a:solidFill>
                <a:latin typeface="Georgia" panose="02040502050405020303" pitchFamily="18" charset="0"/>
              </a:rPr>
              <a:t>Warranty coverage</a:t>
            </a:r>
            <a:endParaRPr sz="3550" dirty="0">
              <a:latin typeface="Georgia" panose="02040502050405020303" pitchFamily="18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795" y="542829"/>
            <a:ext cx="19237393" cy="10541332"/>
            <a:chOff x="35795" y="542829"/>
            <a:chExt cx="19237393" cy="10541332"/>
          </a:xfrm>
        </p:grpSpPr>
        <p:sp>
          <p:nvSpPr>
            <p:cNvPr id="7" name="object 7"/>
            <p:cNvSpPr/>
            <p:nvPr/>
          </p:nvSpPr>
          <p:spPr>
            <a:xfrm>
              <a:off x="841019" y="2142927"/>
              <a:ext cx="547370" cy="4491355"/>
            </a:xfrm>
            <a:custGeom>
              <a:avLst/>
              <a:gdLst/>
              <a:ahLst/>
              <a:cxnLst/>
              <a:rect l="l" t="t" r="r" b="b"/>
              <a:pathLst>
                <a:path w="547369" h="4491355">
                  <a:moveTo>
                    <a:pt x="340753" y="4320908"/>
                  </a:moveTo>
                  <a:lnTo>
                    <a:pt x="300672" y="4280827"/>
                  </a:lnTo>
                  <a:lnTo>
                    <a:pt x="300672" y="4320908"/>
                  </a:lnTo>
                  <a:lnTo>
                    <a:pt x="170383" y="4451185"/>
                  </a:lnTo>
                  <a:lnTo>
                    <a:pt x="40093" y="4320908"/>
                  </a:lnTo>
                  <a:lnTo>
                    <a:pt x="170383" y="4190606"/>
                  </a:lnTo>
                  <a:lnTo>
                    <a:pt x="300672" y="4320908"/>
                  </a:lnTo>
                  <a:lnTo>
                    <a:pt x="300672" y="4280827"/>
                  </a:lnTo>
                  <a:lnTo>
                    <a:pt x="210464" y="4190606"/>
                  </a:lnTo>
                  <a:lnTo>
                    <a:pt x="170383" y="4150525"/>
                  </a:lnTo>
                  <a:lnTo>
                    <a:pt x="12" y="4320908"/>
                  </a:lnTo>
                  <a:lnTo>
                    <a:pt x="170383" y="4491279"/>
                  </a:lnTo>
                  <a:lnTo>
                    <a:pt x="210477" y="4451185"/>
                  </a:lnTo>
                  <a:lnTo>
                    <a:pt x="340753" y="4320908"/>
                  </a:lnTo>
                  <a:close/>
                </a:path>
                <a:path w="547369" h="4491355">
                  <a:moveTo>
                    <a:pt x="546798" y="0"/>
                  </a:moveTo>
                  <a:lnTo>
                    <a:pt x="0" y="0"/>
                  </a:lnTo>
                  <a:lnTo>
                    <a:pt x="0" y="33147"/>
                  </a:lnTo>
                  <a:lnTo>
                    <a:pt x="546798" y="33147"/>
                  </a:lnTo>
                  <a:lnTo>
                    <a:pt x="546798" y="0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5812" y="6404259"/>
              <a:ext cx="79599" cy="1191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14921" y="3313092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69" y="305456"/>
                  </a:moveTo>
                  <a:lnTo>
                    <a:pt x="0" y="305456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56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2238" y="3388302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74" y="60744"/>
                  </a:moveTo>
                  <a:lnTo>
                    <a:pt x="90830" y="60744"/>
                  </a:lnTo>
                  <a:lnTo>
                    <a:pt x="90830" y="0"/>
                  </a:lnTo>
                  <a:lnTo>
                    <a:pt x="60756" y="0"/>
                  </a:lnTo>
                  <a:lnTo>
                    <a:pt x="60756" y="60744"/>
                  </a:lnTo>
                  <a:lnTo>
                    <a:pt x="0" y="60744"/>
                  </a:lnTo>
                  <a:lnTo>
                    <a:pt x="0" y="90817"/>
                  </a:lnTo>
                  <a:lnTo>
                    <a:pt x="60756" y="90817"/>
                  </a:lnTo>
                  <a:lnTo>
                    <a:pt x="60756" y="151574"/>
                  </a:lnTo>
                  <a:lnTo>
                    <a:pt x="90830" y="151574"/>
                  </a:lnTo>
                  <a:lnTo>
                    <a:pt x="90830" y="90817"/>
                  </a:lnTo>
                  <a:lnTo>
                    <a:pt x="151574" y="90817"/>
                  </a:lnTo>
                  <a:lnTo>
                    <a:pt x="151574" y="6074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270579" y="542829"/>
              <a:ext cx="1924050" cy="628650"/>
            </a:xfrm>
            <a:custGeom>
              <a:avLst/>
              <a:gdLst/>
              <a:ahLst/>
              <a:cxnLst/>
              <a:rect l="l" t="t" r="r" b="b"/>
              <a:pathLst>
                <a:path w="1924050" h="628650">
                  <a:moveTo>
                    <a:pt x="608469" y="314248"/>
                  </a:moveTo>
                  <a:lnTo>
                    <a:pt x="605497" y="265645"/>
                  </a:lnTo>
                  <a:lnTo>
                    <a:pt x="596747" y="219989"/>
                  </a:lnTo>
                  <a:lnTo>
                    <a:pt x="582523" y="177622"/>
                  </a:lnTo>
                  <a:lnTo>
                    <a:pt x="568413" y="149542"/>
                  </a:lnTo>
                  <a:lnTo>
                    <a:pt x="563067" y="138899"/>
                  </a:lnTo>
                  <a:lnTo>
                    <a:pt x="538683" y="104190"/>
                  </a:lnTo>
                  <a:lnTo>
                    <a:pt x="509638" y="73837"/>
                  </a:lnTo>
                  <a:lnTo>
                    <a:pt x="476211" y="48209"/>
                  </a:lnTo>
                  <a:lnTo>
                    <a:pt x="438683" y="27647"/>
                  </a:lnTo>
                  <a:lnTo>
                    <a:pt x="423545" y="22110"/>
                  </a:lnTo>
                  <a:lnTo>
                    <a:pt x="423545" y="314248"/>
                  </a:lnTo>
                  <a:lnTo>
                    <a:pt x="415645" y="382714"/>
                  </a:lnTo>
                  <a:lnTo>
                    <a:pt x="395084" y="429996"/>
                  </a:lnTo>
                  <a:lnTo>
                    <a:pt x="366534" y="459524"/>
                  </a:lnTo>
                  <a:lnTo>
                    <a:pt x="334695" y="474726"/>
                  </a:lnTo>
                  <a:lnTo>
                    <a:pt x="304241" y="479031"/>
                  </a:lnTo>
                  <a:lnTo>
                    <a:pt x="273773" y="474726"/>
                  </a:lnTo>
                  <a:lnTo>
                    <a:pt x="241896" y="459524"/>
                  </a:lnTo>
                  <a:lnTo>
                    <a:pt x="213334" y="429996"/>
                  </a:lnTo>
                  <a:lnTo>
                    <a:pt x="192760" y="382714"/>
                  </a:lnTo>
                  <a:lnTo>
                    <a:pt x="184848" y="314248"/>
                  </a:lnTo>
                  <a:lnTo>
                    <a:pt x="192760" y="245846"/>
                  </a:lnTo>
                  <a:lnTo>
                    <a:pt x="213334" y="198589"/>
                  </a:lnTo>
                  <a:lnTo>
                    <a:pt x="241896" y="169062"/>
                  </a:lnTo>
                  <a:lnTo>
                    <a:pt x="273773" y="153847"/>
                  </a:lnTo>
                  <a:lnTo>
                    <a:pt x="304241" y="149542"/>
                  </a:lnTo>
                  <a:lnTo>
                    <a:pt x="334695" y="153847"/>
                  </a:lnTo>
                  <a:lnTo>
                    <a:pt x="366534" y="169062"/>
                  </a:lnTo>
                  <a:lnTo>
                    <a:pt x="395084" y="198589"/>
                  </a:lnTo>
                  <a:lnTo>
                    <a:pt x="415645" y="245846"/>
                  </a:lnTo>
                  <a:lnTo>
                    <a:pt x="423545" y="314248"/>
                  </a:lnTo>
                  <a:lnTo>
                    <a:pt x="423545" y="22110"/>
                  </a:lnTo>
                  <a:lnTo>
                    <a:pt x="397332" y="12522"/>
                  </a:lnTo>
                  <a:lnTo>
                    <a:pt x="352425" y="3187"/>
                  </a:lnTo>
                  <a:lnTo>
                    <a:pt x="304241" y="0"/>
                  </a:lnTo>
                  <a:lnTo>
                    <a:pt x="256057" y="3187"/>
                  </a:lnTo>
                  <a:lnTo>
                    <a:pt x="211150" y="12522"/>
                  </a:lnTo>
                  <a:lnTo>
                    <a:pt x="169786" y="27647"/>
                  </a:lnTo>
                  <a:lnTo>
                    <a:pt x="132245" y="48209"/>
                  </a:lnTo>
                  <a:lnTo>
                    <a:pt x="98818" y="73837"/>
                  </a:lnTo>
                  <a:lnTo>
                    <a:pt x="69786" y="104190"/>
                  </a:lnTo>
                  <a:lnTo>
                    <a:pt x="45402" y="138899"/>
                  </a:lnTo>
                  <a:lnTo>
                    <a:pt x="25946" y="177622"/>
                  </a:lnTo>
                  <a:lnTo>
                    <a:pt x="11722" y="219989"/>
                  </a:lnTo>
                  <a:lnTo>
                    <a:pt x="2971" y="265645"/>
                  </a:lnTo>
                  <a:lnTo>
                    <a:pt x="0" y="314248"/>
                  </a:lnTo>
                  <a:lnTo>
                    <a:pt x="2971" y="362889"/>
                  </a:lnTo>
                  <a:lnTo>
                    <a:pt x="11722" y="408584"/>
                  </a:lnTo>
                  <a:lnTo>
                    <a:pt x="25946" y="450977"/>
                  </a:lnTo>
                  <a:lnTo>
                    <a:pt x="45402" y="489712"/>
                  </a:lnTo>
                  <a:lnTo>
                    <a:pt x="69786" y="524433"/>
                  </a:lnTo>
                  <a:lnTo>
                    <a:pt x="98818" y="554799"/>
                  </a:lnTo>
                  <a:lnTo>
                    <a:pt x="132245" y="580428"/>
                  </a:lnTo>
                  <a:lnTo>
                    <a:pt x="169786" y="600989"/>
                  </a:lnTo>
                  <a:lnTo>
                    <a:pt x="211150" y="616102"/>
                  </a:lnTo>
                  <a:lnTo>
                    <a:pt x="256057" y="625436"/>
                  </a:lnTo>
                  <a:lnTo>
                    <a:pt x="304241" y="628637"/>
                  </a:lnTo>
                  <a:lnTo>
                    <a:pt x="352425" y="625436"/>
                  </a:lnTo>
                  <a:lnTo>
                    <a:pt x="397332" y="616102"/>
                  </a:lnTo>
                  <a:lnTo>
                    <a:pt x="438683" y="600989"/>
                  </a:lnTo>
                  <a:lnTo>
                    <a:pt x="476211" y="580428"/>
                  </a:lnTo>
                  <a:lnTo>
                    <a:pt x="509638" y="554799"/>
                  </a:lnTo>
                  <a:lnTo>
                    <a:pt x="538683" y="524433"/>
                  </a:lnTo>
                  <a:lnTo>
                    <a:pt x="563067" y="489712"/>
                  </a:lnTo>
                  <a:lnTo>
                    <a:pt x="568426" y="479031"/>
                  </a:lnTo>
                  <a:lnTo>
                    <a:pt x="582523" y="450977"/>
                  </a:lnTo>
                  <a:lnTo>
                    <a:pt x="596747" y="408584"/>
                  </a:lnTo>
                  <a:lnTo>
                    <a:pt x="605497" y="362889"/>
                  </a:lnTo>
                  <a:lnTo>
                    <a:pt x="608469" y="314248"/>
                  </a:lnTo>
                  <a:close/>
                </a:path>
                <a:path w="1924050" h="628650">
                  <a:moveTo>
                    <a:pt x="1125410" y="14439"/>
                  </a:moveTo>
                  <a:lnTo>
                    <a:pt x="604367" y="14439"/>
                  </a:lnTo>
                  <a:lnTo>
                    <a:pt x="604367" y="168109"/>
                  </a:lnTo>
                  <a:lnTo>
                    <a:pt x="772502" y="168109"/>
                  </a:lnTo>
                  <a:lnTo>
                    <a:pt x="772502" y="613879"/>
                  </a:lnTo>
                  <a:lnTo>
                    <a:pt x="957300" y="613879"/>
                  </a:lnTo>
                  <a:lnTo>
                    <a:pt x="957300" y="168109"/>
                  </a:lnTo>
                  <a:lnTo>
                    <a:pt x="1125410" y="168109"/>
                  </a:lnTo>
                  <a:lnTo>
                    <a:pt x="1125410" y="14439"/>
                  </a:lnTo>
                  <a:close/>
                </a:path>
                <a:path w="1924050" h="628650">
                  <a:moveTo>
                    <a:pt x="1350137" y="14274"/>
                  </a:moveTo>
                  <a:lnTo>
                    <a:pt x="1165199" y="14274"/>
                  </a:lnTo>
                  <a:lnTo>
                    <a:pt x="1165199" y="614337"/>
                  </a:lnTo>
                  <a:lnTo>
                    <a:pt x="1350137" y="614337"/>
                  </a:lnTo>
                  <a:lnTo>
                    <a:pt x="1350137" y="14274"/>
                  </a:lnTo>
                  <a:close/>
                </a:path>
                <a:path w="1924050" h="628650">
                  <a:moveTo>
                    <a:pt x="1923465" y="421868"/>
                  </a:moveTo>
                  <a:lnTo>
                    <a:pt x="1916849" y="372465"/>
                  </a:lnTo>
                  <a:lnTo>
                    <a:pt x="1898535" y="333311"/>
                  </a:lnTo>
                  <a:lnTo>
                    <a:pt x="1870824" y="302869"/>
                  </a:lnTo>
                  <a:lnTo>
                    <a:pt x="1836064" y="279641"/>
                  </a:lnTo>
                  <a:lnTo>
                    <a:pt x="1796529" y="262115"/>
                  </a:lnTo>
                  <a:lnTo>
                    <a:pt x="1754568" y="248780"/>
                  </a:lnTo>
                  <a:lnTo>
                    <a:pt x="1692071" y="233045"/>
                  </a:lnTo>
                  <a:lnTo>
                    <a:pt x="1637030" y="218186"/>
                  </a:lnTo>
                  <a:lnTo>
                    <a:pt x="1597266" y="199707"/>
                  </a:lnTo>
                  <a:lnTo>
                    <a:pt x="1580565" y="173113"/>
                  </a:lnTo>
                  <a:lnTo>
                    <a:pt x="1587398" y="152628"/>
                  </a:lnTo>
                  <a:lnTo>
                    <a:pt x="1604314" y="140335"/>
                  </a:lnTo>
                  <a:lnTo>
                    <a:pt x="1625955" y="134366"/>
                  </a:lnTo>
                  <a:lnTo>
                    <a:pt x="1646961" y="132803"/>
                  </a:lnTo>
                  <a:lnTo>
                    <a:pt x="1661198" y="133629"/>
                  </a:lnTo>
                  <a:lnTo>
                    <a:pt x="1701546" y="147916"/>
                  </a:lnTo>
                  <a:lnTo>
                    <a:pt x="1723555" y="180187"/>
                  </a:lnTo>
                  <a:lnTo>
                    <a:pt x="1723415" y="195821"/>
                  </a:lnTo>
                  <a:lnTo>
                    <a:pt x="1898281" y="195821"/>
                  </a:lnTo>
                  <a:lnTo>
                    <a:pt x="1891411" y="145415"/>
                  </a:lnTo>
                  <a:lnTo>
                    <a:pt x="1875320" y="103530"/>
                  </a:lnTo>
                  <a:lnTo>
                    <a:pt x="1851152" y="69596"/>
                  </a:lnTo>
                  <a:lnTo>
                    <a:pt x="1819998" y="43065"/>
                  </a:lnTo>
                  <a:lnTo>
                    <a:pt x="1782978" y="23393"/>
                  </a:lnTo>
                  <a:lnTo>
                    <a:pt x="1741208" y="10033"/>
                  </a:lnTo>
                  <a:lnTo>
                    <a:pt x="1695792" y="2413"/>
                  </a:lnTo>
                  <a:lnTo>
                    <a:pt x="1647837" y="0"/>
                  </a:lnTo>
                  <a:lnTo>
                    <a:pt x="1601952" y="2832"/>
                  </a:lnTo>
                  <a:lnTo>
                    <a:pt x="1557870" y="11493"/>
                  </a:lnTo>
                  <a:lnTo>
                    <a:pt x="1516913" y="26200"/>
                  </a:lnTo>
                  <a:lnTo>
                    <a:pt x="1480426" y="47180"/>
                  </a:lnTo>
                  <a:lnTo>
                    <a:pt x="1449730" y="74650"/>
                  </a:lnTo>
                  <a:lnTo>
                    <a:pt x="1426159" y="108851"/>
                  </a:lnTo>
                  <a:lnTo>
                    <a:pt x="1411033" y="150012"/>
                  </a:lnTo>
                  <a:lnTo>
                    <a:pt x="1405699" y="198335"/>
                  </a:lnTo>
                  <a:lnTo>
                    <a:pt x="1411986" y="244678"/>
                  </a:lnTo>
                  <a:lnTo>
                    <a:pt x="1429423" y="281063"/>
                  </a:lnTo>
                  <a:lnTo>
                    <a:pt x="1455877" y="309156"/>
                  </a:lnTo>
                  <a:lnTo>
                    <a:pt x="1489214" y="330657"/>
                  </a:lnTo>
                  <a:lnTo>
                    <a:pt x="1527289" y="347230"/>
                  </a:lnTo>
                  <a:lnTo>
                    <a:pt x="1567980" y="360565"/>
                  </a:lnTo>
                  <a:lnTo>
                    <a:pt x="1609128" y="372325"/>
                  </a:lnTo>
                  <a:lnTo>
                    <a:pt x="1672971" y="391109"/>
                  </a:lnTo>
                  <a:lnTo>
                    <a:pt x="1712633" y="406146"/>
                  </a:lnTo>
                  <a:lnTo>
                    <a:pt x="1732902" y="421500"/>
                  </a:lnTo>
                  <a:lnTo>
                    <a:pt x="1738591" y="441248"/>
                  </a:lnTo>
                  <a:lnTo>
                    <a:pt x="1730895" y="468566"/>
                  </a:lnTo>
                  <a:lnTo>
                    <a:pt x="1711693" y="485241"/>
                  </a:lnTo>
                  <a:lnTo>
                    <a:pt x="1686814" y="493560"/>
                  </a:lnTo>
                  <a:lnTo>
                    <a:pt x="1662087" y="495833"/>
                  </a:lnTo>
                  <a:lnTo>
                    <a:pt x="1635671" y="494080"/>
                  </a:lnTo>
                  <a:lnTo>
                    <a:pt x="1588477" y="474192"/>
                  </a:lnTo>
                  <a:lnTo>
                    <a:pt x="1568919" y="433984"/>
                  </a:lnTo>
                  <a:lnTo>
                    <a:pt x="1567116" y="412623"/>
                  </a:lnTo>
                  <a:lnTo>
                    <a:pt x="1382204" y="412623"/>
                  </a:lnTo>
                  <a:lnTo>
                    <a:pt x="1389481" y="470496"/>
                  </a:lnTo>
                  <a:lnTo>
                    <a:pt x="1408379" y="517144"/>
                  </a:lnTo>
                  <a:lnTo>
                    <a:pt x="1436281" y="553770"/>
                  </a:lnTo>
                  <a:lnTo>
                    <a:pt x="1470571" y="581520"/>
                  </a:lnTo>
                  <a:lnTo>
                    <a:pt x="1508633" y="601599"/>
                  </a:lnTo>
                  <a:lnTo>
                    <a:pt x="1547825" y="615162"/>
                  </a:lnTo>
                  <a:lnTo>
                    <a:pt x="1585556" y="623392"/>
                  </a:lnTo>
                  <a:lnTo>
                    <a:pt x="1646085" y="628561"/>
                  </a:lnTo>
                  <a:lnTo>
                    <a:pt x="1690789" y="626630"/>
                  </a:lnTo>
                  <a:lnTo>
                    <a:pt x="1734985" y="620496"/>
                  </a:lnTo>
                  <a:lnTo>
                    <a:pt x="1777390" y="609714"/>
                  </a:lnTo>
                  <a:lnTo>
                    <a:pt x="1816747" y="593839"/>
                  </a:lnTo>
                  <a:lnTo>
                    <a:pt x="1851787" y="572401"/>
                  </a:lnTo>
                  <a:lnTo>
                    <a:pt x="1881251" y="544944"/>
                  </a:lnTo>
                  <a:lnTo>
                    <a:pt x="1903857" y="511009"/>
                  </a:lnTo>
                  <a:lnTo>
                    <a:pt x="1918347" y="470128"/>
                  </a:lnTo>
                  <a:lnTo>
                    <a:pt x="1923465" y="4218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795" y="1113146"/>
              <a:ext cx="3310890" cy="0"/>
            </a:xfrm>
            <a:custGeom>
              <a:avLst/>
              <a:gdLst/>
              <a:ahLst/>
              <a:cxnLst/>
              <a:rect l="l" t="t" r="r" b="b"/>
              <a:pathLst>
                <a:path w="3310890">
                  <a:moveTo>
                    <a:pt x="3310517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760743" y="10571716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511988" y="0"/>
                  </a:moveTo>
                  <a:lnTo>
                    <a:pt x="0" y="0"/>
                  </a:lnTo>
                  <a:lnTo>
                    <a:pt x="0" y="512001"/>
                  </a:lnTo>
                  <a:lnTo>
                    <a:pt x="511988" y="512001"/>
                  </a:lnTo>
                  <a:lnTo>
                    <a:pt x="511988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73869" y="10827712"/>
              <a:ext cx="17562195" cy="0"/>
            </a:xfrm>
            <a:custGeom>
              <a:avLst/>
              <a:gdLst/>
              <a:ahLst/>
              <a:cxnLst/>
              <a:rect l="l" t="t" r="r" b="b"/>
              <a:pathLst>
                <a:path w="17562195">
                  <a:moveTo>
                    <a:pt x="17561911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28331" y="2342598"/>
            <a:ext cx="2792730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1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NEW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INSTALLATION</a:t>
            </a:r>
            <a:r>
              <a:rPr sz="160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DETAILS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885019" y="10680660"/>
            <a:ext cx="263525" cy="2430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b="1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04</a:t>
            </a:r>
            <a:endParaRPr sz="15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62348" y="3245196"/>
            <a:ext cx="5492750" cy="21697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145" marR="1934845">
              <a:lnSpc>
                <a:spcPct val="101800"/>
              </a:lnSpc>
              <a:spcBef>
                <a:spcPts val="90"/>
              </a:spcBef>
            </a:pPr>
            <a:r>
              <a:rPr sz="1600" b="1" spc="-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New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Installation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(NIS) </a:t>
            </a:r>
            <a:r>
              <a:rPr sz="1600" b="1" spc="-509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1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Period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Coverage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1175"/>
              </a:spcBef>
            </a:pPr>
            <a:r>
              <a:rPr sz="1600" spc="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During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period,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Maintenance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Examiner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assigned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building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-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regularly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examine,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lubricate,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adjust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equipment.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424815">
              <a:lnSpc>
                <a:spcPct val="101800"/>
              </a:lnSpc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ensure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its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safety,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dependability,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peak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performance.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warranty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period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offers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following: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07145" y="6318717"/>
            <a:ext cx="418211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-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Repair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Replacement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Components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07145" y="6861527"/>
            <a:ext cx="5302250" cy="1501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1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NIS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period, </a:t>
            </a:r>
            <a:r>
              <a:rPr sz="1600" spc="-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all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replacement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items,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relating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normal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operation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equipment,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including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major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components,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labor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are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included. </a:t>
            </a:r>
            <a:r>
              <a:rPr sz="1600" spc="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We </a:t>
            </a:r>
            <a:r>
              <a:rPr sz="1600" spc="1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warrant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only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Otis-approved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components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used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carrying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out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repairs.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All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repairs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carried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out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during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Working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Hours.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07145" y="8761365"/>
            <a:ext cx="5277485" cy="12500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Any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minor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repairs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are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required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result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normal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undertaken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at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time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maintenance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performed.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Major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repairs 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planned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carried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out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specialist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Otis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engineers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subcontractors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at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agreed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times.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61172" y="693667"/>
            <a:ext cx="2332877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Warranty</a:t>
            </a:r>
            <a:r>
              <a:rPr sz="160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coverage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6427" y="3230176"/>
            <a:ext cx="325755" cy="325755"/>
            <a:chOff x="816427" y="3230176"/>
            <a:chExt cx="325755" cy="325755"/>
          </a:xfrm>
        </p:grpSpPr>
        <p:sp>
          <p:nvSpPr>
            <p:cNvPr id="3" name="object 3"/>
            <p:cNvSpPr/>
            <p:nvPr/>
          </p:nvSpPr>
          <p:spPr>
            <a:xfrm>
              <a:off x="826366" y="3240115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69" y="305456"/>
                  </a:moveTo>
                  <a:lnTo>
                    <a:pt x="0" y="305456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56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3693" y="3315328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74" y="60731"/>
                  </a:moveTo>
                  <a:lnTo>
                    <a:pt x="90830" y="60731"/>
                  </a:lnTo>
                  <a:lnTo>
                    <a:pt x="90830" y="0"/>
                  </a:lnTo>
                  <a:lnTo>
                    <a:pt x="60744" y="0"/>
                  </a:lnTo>
                  <a:lnTo>
                    <a:pt x="60744" y="60731"/>
                  </a:lnTo>
                  <a:lnTo>
                    <a:pt x="0" y="60731"/>
                  </a:lnTo>
                  <a:lnTo>
                    <a:pt x="0" y="90817"/>
                  </a:lnTo>
                  <a:lnTo>
                    <a:pt x="60744" y="90817"/>
                  </a:lnTo>
                  <a:lnTo>
                    <a:pt x="60744" y="151561"/>
                  </a:lnTo>
                  <a:lnTo>
                    <a:pt x="90830" y="151561"/>
                  </a:lnTo>
                  <a:lnTo>
                    <a:pt x="90830" y="90817"/>
                  </a:lnTo>
                  <a:lnTo>
                    <a:pt x="151574" y="90817"/>
                  </a:lnTo>
                  <a:lnTo>
                    <a:pt x="151574" y="6073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87483" y="3324956"/>
            <a:ext cx="211201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Run/Stop</a:t>
            </a:r>
            <a:r>
              <a:rPr sz="1600" b="1" spc="-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b="1" spc="-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switch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95819" y="3841983"/>
            <a:ext cx="4464050" cy="12500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Turns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elevator </a:t>
            </a:r>
            <a:r>
              <a:rPr sz="1600" spc="-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off.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function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not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used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building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personnel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since </a:t>
            </a:r>
            <a:r>
              <a:rPr sz="1600" spc="-9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it </a:t>
            </a:r>
            <a:r>
              <a:rPr sz="1600" spc="-8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will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generate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interruption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message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if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elevator is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‘Remote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Monitoring’.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marked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"UTE"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16427" y="5629059"/>
            <a:ext cx="325755" cy="325755"/>
            <a:chOff x="816427" y="5629059"/>
            <a:chExt cx="325755" cy="325755"/>
          </a:xfrm>
        </p:grpSpPr>
        <p:sp>
          <p:nvSpPr>
            <p:cNvPr id="8" name="object 8"/>
            <p:cNvSpPr/>
            <p:nvPr/>
          </p:nvSpPr>
          <p:spPr>
            <a:xfrm>
              <a:off x="826366" y="5638998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69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3693" y="5714218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74" y="60731"/>
                  </a:moveTo>
                  <a:lnTo>
                    <a:pt x="90830" y="60731"/>
                  </a:lnTo>
                  <a:lnTo>
                    <a:pt x="90830" y="0"/>
                  </a:lnTo>
                  <a:lnTo>
                    <a:pt x="60744" y="0"/>
                  </a:lnTo>
                  <a:lnTo>
                    <a:pt x="60744" y="60731"/>
                  </a:lnTo>
                  <a:lnTo>
                    <a:pt x="0" y="60731"/>
                  </a:lnTo>
                  <a:lnTo>
                    <a:pt x="0" y="90817"/>
                  </a:lnTo>
                  <a:lnTo>
                    <a:pt x="60744" y="90817"/>
                  </a:lnTo>
                  <a:lnTo>
                    <a:pt x="60744" y="151574"/>
                  </a:lnTo>
                  <a:lnTo>
                    <a:pt x="90830" y="151574"/>
                  </a:lnTo>
                  <a:lnTo>
                    <a:pt x="90830" y="90817"/>
                  </a:lnTo>
                  <a:lnTo>
                    <a:pt x="151574" y="90817"/>
                  </a:lnTo>
                  <a:lnTo>
                    <a:pt x="151574" y="6073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85649" y="5723840"/>
            <a:ext cx="326834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Independent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switch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95794" y="6339704"/>
            <a:ext cx="4503420" cy="7477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Normally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used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building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personnel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deliveries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when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exclusive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needed.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95794" y="7425325"/>
            <a:ext cx="4624070" cy="12500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This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feature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removes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from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normal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operation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bypasses </a:t>
            </a:r>
            <a:r>
              <a:rPr sz="1600" spc="-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all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hall 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calls.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start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car,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register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call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car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button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hold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‘door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close’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button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until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doors </a:t>
            </a:r>
            <a:r>
              <a:rPr sz="1600" spc="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are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fully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closed.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marked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"UTA"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83008" y="1220627"/>
            <a:ext cx="5206642" cy="5604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50" dirty="0">
                <a:latin typeface="Georgia" panose="02040502050405020303" pitchFamily="18" charset="0"/>
              </a:rPr>
              <a:t>Elevator key switches</a:t>
            </a:r>
          </a:p>
        </p:txBody>
      </p:sp>
      <p:sp>
        <p:nvSpPr>
          <p:cNvPr id="14" name="object 14"/>
          <p:cNvSpPr/>
          <p:nvPr/>
        </p:nvSpPr>
        <p:spPr>
          <a:xfrm>
            <a:off x="895700" y="1882924"/>
            <a:ext cx="547370" cy="33655"/>
          </a:xfrm>
          <a:custGeom>
            <a:avLst/>
            <a:gdLst/>
            <a:ahLst/>
            <a:cxnLst/>
            <a:rect l="l" t="t" r="r" b="b"/>
            <a:pathLst>
              <a:path w="547369" h="33655">
                <a:moveTo>
                  <a:pt x="546793" y="0"/>
                </a:moveTo>
                <a:lnTo>
                  <a:pt x="0" y="0"/>
                </a:lnTo>
                <a:lnTo>
                  <a:pt x="0" y="33134"/>
                </a:lnTo>
                <a:lnTo>
                  <a:pt x="546793" y="33134"/>
                </a:lnTo>
                <a:lnTo>
                  <a:pt x="546793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83008" y="2076462"/>
            <a:ext cx="5455285" cy="496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b="1" spc="1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NOT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ALL</a:t>
            </a:r>
            <a:r>
              <a:rPr sz="160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SWITCHES</a:t>
            </a:r>
            <a:r>
              <a:rPr sz="160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ARE</a:t>
            </a:r>
            <a:r>
              <a:rPr sz="160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AVAILABLE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b="1" spc="-3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EVERY </a:t>
            </a:r>
            <a:r>
              <a:rPr sz="1600" b="1" spc="-5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STATE. </a:t>
            </a:r>
            <a:r>
              <a:rPr sz="1600" b="1" spc="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b="1" spc="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AVAILABILITY </a:t>
            </a:r>
            <a:r>
              <a:rPr sz="160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b="1" spc="6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KEYS </a:t>
            </a:r>
            <a:r>
              <a:rPr sz="1600" b="1" spc="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b="1" spc="114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DEFINED </a:t>
            </a:r>
            <a:r>
              <a:rPr sz="1600" b="1" spc="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b="1" spc="-5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A17.1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708188" y="1810349"/>
            <a:ext cx="325755" cy="325755"/>
            <a:chOff x="7708188" y="1810349"/>
            <a:chExt cx="325755" cy="325755"/>
          </a:xfrm>
        </p:grpSpPr>
        <p:sp>
          <p:nvSpPr>
            <p:cNvPr id="17" name="object 17"/>
            <p:cNvSpPr/>
            <p:nvPr/>
          </p:nvSpPr>
          <p:spPr>
            <a:xfrm>
              <a:off x="7718127" y="1820288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70" h="306069">
                  <a:moveTo>
                    <a:pt x="305469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795463" y="1895506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61" y="60744"/>
                  </a:moveTo>
                  <a:lnTo>
                    <a:pt x="90830" y="60744"/>
                  </a:lnTo>
                  <a:lnTo>
                    <a:pt x="90830" y="0"/>
                  </a:lnTo>
                  <a:lnTo>
                    <a:pt x="60731" y="0"/>
                  </a:lnTo>
                  <a:lnTo>
                    <a:pt x="60731" y="60744"/>
                  </a:lnTo>
                  <a:lnTo>
                    <a:pt x="0" y="60744"/>
                  </a:lnTo>
                  <a:lnTo>
                    <a:pt x="0" y="90817"/>
                  </a:lnTo>
                  <a:lnTo>
                    <a:pt x="60731" y="90817"/>
                  </a:lnTo>
                  <a:lnTo>
                    <a:pt x="60731" y="151574"/>
                  </a:lnTo>
                  <a:lnTo>
                    <a:pt x="90830" y="151574"/>
                  </a:lnTo>
                  <a:lnTo>
                    <a:pt x="90830" y="90817"/>
                  </a:lnTo>
                  <a:lnTo>
                    <a:pt x="151561" y="90817"/>
                  </a:lnTo>
                  <a:lnTo>
                    <a:pt x="151561" y="6074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284516" y="1844675"/>
            <a:ext cx="173482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Hoistway</a:t>
            </a:r>
            <a:r>
              <a:rPr sz="1600" b="1" spc="-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2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Access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40639" y="2384545"/>
            <a:ext cx="4064000" cy="17524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Allows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maintenance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examiner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inspect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elevator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from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car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top.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This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feature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should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also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used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building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personnel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take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elevator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out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events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such as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cleaning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when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problem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occurs.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marked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8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"UTH"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708188" y="4744504"/>
            <a:ext cx="325755" cy="325755"/>
            <a:chOff x="7708188" y="4744504"/>
            <a:chExt cx="325755" cy="325755"/>
          </a:xfrm>
        </p:grpSpPr>
        <p:sp>
          <p:nvSpPr>
            <p:cNvPr id="22" name="object 22"/>
            <p:cNvSpPr/>
            <p:nvPr/>
          </p:nvSpPr>
          <p:spPr>
            <a:xfrm>
              <a:off x="7718127" y="4754443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70" h="306070">
                  <a:moveTo>
                    <a:pt x="305469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95463" y="4829651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61" y="60744"/>
                  </a:moveTo>
                  <a:lnTo>
                    <a:pt x="90830" y="60744"/>
                  </a:lnTo>
                  <a:lnTo>
                    <a:pt x="90830" y="0"/>
                  </a:lnTo>
                  <a:lnTo>
                    <a:pt x="60731" y="0"/>
                  </a:lnTo>
                  <a:lnTo>
                    <a:pt x="60731" y="60744"/>
                  </a:lnTo>
                  <a:lnTo>
                    <a:pt x="0" y="60744"/>
                  </a:lnTo>
                  <a:lnTo>
                    <a:pt x="0" y="90830"/>
                  </a:lnTo>
                  <a:lnTo>
                    <a:pt x="60731" y="90830"/>
                  </a:lnTo>
                  <a:lnTo>
                    <a:pt x="60731" y="151574"/>
                  </a:lnTo>
                  <a:lnTo>
                    <a:pt x="90830" y="151574"/>
                  </a:lnTo>
                  <a:lnTo>
                    <a:pt x="90830" y="90830"/>
                  </a:lnTo>
                  <a:lnTo>
                    <a:pt x="151561" y="90830"/>
                  </a:lnTo>
                  <a:lnTo>
                    <a:pt x="151561" y="6074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284516" y="4839291"/>
            <a:ext cx="308356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Cab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ventilation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fan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switch</a:t>
            </a:r>
            <a:endParaRPr sz="160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20736" y="5368984"/>
            <a:ext cx="3390265" cy="4966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Toggles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fan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8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off.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marked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8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"UTB"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16427" y="8968124"/>
            <a:ext cx="325755" cy="325755"/>
            <a:chOff x="816427" y="8968124"/>
            <a:chExt cx="325755" cy="325755"/>
          </a:xfrm>
        </p:grpSpPr>
        <p:sp>
          <p:nvSpPr>
            <p:cNvPr id="27" name="object 27"/>
            <p:cNvSpPr/>
            <p:nvPr/>
          </p:nvSpPr>
          <p:spPr>
            <a:xfrm>
              <a:off x="826366" y="8978063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69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03693" y="9053302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5">
                  <a:moveTo>
                    <a:pt x="151574" y="60718"/>
                  </a:moveTo>
                  <a:lnTo>
                    <a:pt x="90830" y="60718"/>
                  </a:lnTo>
                  <a:lnTo>
                    <a:pt x="90830" y="0"/>
                  </a:lnTo>
                  <a:lnTo>
                    <a:pt x="60744" y="0"/>
                  </a:lnTo>
                  <a:lnTo>
                    <a:pt x="60744" y="60718"/>
                  </a:lnTo>
                  <a:lnTo>
                    <a:pt x="0" y="60718"/>
                  </a:lnTo>
                  <a:lnTo>
                    <a:pt x="0" y="90817"/>
                  </a:lnTo>
                  <a:lnTo>
                    <a:pt x="60744" y="90817"/>
                  </a:lnTo>
                  <a:lnTo>
                    <a:pt x="60744" y="151561"/>
                  </a:lnTo>
                  <a:lnTo>
                    <a:pt x="90830" y="151561"/>
                  </a:lnTo>
                  <a:lnTo>
                    <a:pt x="90830" y="90817"/>
                  </a:lnTo>
                  <a:lnTo>
                    <a:pt x="151574" y="90817"/>
                  </a:lnTo>
                  <a:lnTo>
                    <a:pt x="151574" y="60718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392758" y="9062918"/>
            <a:ext cx="281051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Cab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ceiling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light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switch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67427" y="9650511"/>
            <a:ext cx="216281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marked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8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"UTB"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708188" y="6689300"/>
            <a:ext cx="325755" cy="325755"/>
            <a:chOff x="7708188" y="6689300"/>
            <a:chExt cx="325755" cy="325755"/>
          </a:xfrm>
        </p:grpSpPr>
        <p:sp>
          <p:nvSpPr>
            <p:cNvPr id="32" name="object 32"/>
            <p:cNvSpPr/>
            <p:nvPr/>
          </p:nvSpPr>
          <p:spPr>
            <a:xfrm>
              <a:off x="7718127" y="6699239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70" h="306070">
                  <a:moveTo>
                    <a:pt x="305469" y="305456"/>
                  </a:moveTo>
                  <a:lnTo>
                    <a:pt x="0" y="305456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56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795463" y="6774465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5">
                  <a:moveTo>
                    <a:pt x="151561" y="60731"/>
                  </a:moveTo>
                  <a:lnTo>
                    <a:pt x="90830" y="60731"/>
                  </a:lnTo>
                  <a:lnTo>
                    <a:pt x="90830" y="0"/>
                  </a:lnTo>
                  <a:lnTo>
                    <a:pt x="60731" y="0"/>
                  </a:lnTo>
                  <a:lnTo>
                    <a:pt x="60731" y="60731"/>
                  </a:lnTo>
                  <a:lnTo>
                    <a:pt x="0" y="60731"/>
                  </a:lnTo>
                  <a:lnTo>
                    <a:pt x="0" y="90817"/>
                  </a:lnTo>
                  <a:lnTo>
                    <a:pt x="60731" y="90817"/>
                  </a:lnTo>
                  <a:lnTo>
                    <a:pt x="60731" y="151561"/>
                  </a:lnTo>
                  <a:lnTo>
                    <a:pt x="90830" y="151561"/>
                  </a:lnTo>
                  <a:lnTo>
                    <a:pt x="90830" y="90817"/>
                  </a:lnTo>
                  <a:lnTo>
                    <a:pt x="151561" y="90817"/>
                  </a:lnTo>
                  <a:lnTo>
                    <a:pt x="151561" y="6073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8291486" y="6784090"/>
            <a:ext cx="351155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-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Communication</a:t>
            </a:r>
            <a:r>
              <a:rPr sz="1600" b="1" spc="-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Failure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switch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40598" y="7318080"/>
            <a:ext cx="3945254" cy="10112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This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feature </a:t>
            </a:r>
            <a:r>
              <a:rPr sz="1600" spc="-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will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silence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alarm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that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initiated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when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phone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line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not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communicating.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marked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8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"UTB"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732979" y="8757081"/>
            <a:ext cx="325755" cy="325755"/>
            <a:chOff x="7732979" y="8757081"/>
            <a:chExt cx="325755" cy="325755"/>
          </a:xfrm>
        </p:grpSpPr>
        <p:sp>
          <p:nvSpPr>
            <p:cNvPr id="37" name="object 37"/>
            <p:cNvSpPr/>
            <p:nvPr/>
          </p:nvSpPr>
          <p:spPr>
            <a:xfrm>
              <a:off x="7742918" y="8767020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70" h="306070">
                  <a:moveTo>
                    <a:pt x="305469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69" y="0"/>
                  </a:lnTo>
                  <a:lnTo>
                    <a:pt x="305469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820241" y="8842253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5">
                  <a:moveTo>
                    <a:pt x="151574" y="60744"/>
                  </a:moveTo>
                  <a:lnTo>
                    <a:pt x="90830" y="60744"/>
                  </a:lnTo>
                  <a:lnTo>
                    <a:pt x="90830" y="0"/>
                  </a:lnTo>
                  <a:lnTo>
                    <a:pt x="60744" y="0"/>
                  </a:lnTo>
                  <a:lnTo>
                    <a:pt x="60744" y="60744"/>
                  </a:lnTo>
                  <a:lnTo>
                    <a:pt x="0" y="60744"/>
                  </a:lnTo>
                  <a:lnTo>
                    <a:pt x="0" y="90817"/>
                  </a:lnTo>
                  <a:lnTo>
                    <a:pt x="60744" y="90817"/>
                  </a:lnTo>
                  <a:lnTo>
                    <a:pt x="60744" y="151574"/>
                  </a:lnTo>
                  <a:lnTo>
                    <a:pt x="90830" y="151574"/>
                  </a:lnTo>
                  <a:lnTo>
                    <a:pt x="90830" y="90817"/>
                  </a:lnTo>
                  <a:lnTo>
                    <a:pt x="151574" y="90817"/>
                  </a:lnTo>
                  <a:lnTo>
                    <a:pt x="151574" y="60744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270081" y="8706449"/>
            <a:ext cx="4647565" cy="1801647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600" b="1" spc="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SES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Fireman’s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Recall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Operation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key switch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662940" marR="5080">
              <a:lnSpc>
                <a:spcPct val="101800"/>
              </a:lnSpc>
              <a:spcBef>
                <a:spcPts val="1145"/>
              </a:spcBef>
            </a:pP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feature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Fire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Department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ONLY.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See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enclosed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Fireman’s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Recall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instruction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page.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marked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9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"FEOK1"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(Or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UTF,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UTH,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BFD1,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YALE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3502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662940">
              <a:lnSpc>
                <a:spcPct val="100000"/>
              </a:lnSpc>
              <a:spcBef>
                <a:spcPts val="35"/>
              </a:spcBef>
            </a:pPr>
            <a:r>
              <a:rPr sz="1600" spc="6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depending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jurisdiction)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3373837" y="8595847"/>
            <a:ext cx="6720205" cy="1571625"/>
          </a:xfrm>
          <a:custGeom>
            <a:avLst/>
            <a:gdLst/>
            <a:ahLst/>
            <a:cxnLst/>
            <a:rect l="l" t="t" r="r" b="b"/>
            <a:pathLst>
              <a:path w="6720205" h="1571625">
                <a:moveTo>
                  <a:pt x="6719971" y="0"/>
                </a:moveTo>
                <a:lnTo>
                  <a:pt x="0" y="0"/>
                </a:lnTo>
                <a:lnTo>
                  <a:pt x="0" y="1571235"/>
                </a:lnTo>
                <a:lnTo>
                  <a:pt x="6719971" y="1571235"/>
                </a:lnTo>
                <a:lnTo>
                  <a:pt x="6719971" y="0"/>
                </a:lnTo>
                <a:close/>
              </a:path>
            </a:pathLst>
          </a:custGeom>
          <a:solidFill>
            <a:srgbClr val="D29F53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3991049" y="8994081"/>
            <a:ext cx="5236845" cy="760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-10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lf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have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cabinet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lieu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individual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switches,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cabinet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8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"UTB"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or</a:t>
            </a:r>
            <a:r>
              <a:rPr sz="1600" spc="-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same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SES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73825" y="1340264"/>
            <a:ext cx="6719971" cy="7255569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7270578" y="505135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48"/>
                </a:moveTo>
                <a:lnTo>
                  <a:pt x="605497" y="265645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42"/>
                </a:lnTo>
                <a:lnTo>
                  <a:pt x="563067" y="138899"/>
                </a:lnTo>
                <a:lnTo>
                  <a:pt x="538683" y="104178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47"/>
                </a:lnTo>
                <a:lnTo>
                  <a:pt x="423545" y="22110"/>
                </a:lnTo>
                <a:lnTo>
                  <a:pt x="423545" y="314248"/>
                </a:lnTo>
                <a:lnTo>
                  <a:pt x="415645" y="382714"/>
                </a:lnTo>
                <a:lnTo>
                  <a:pt x="395084" y="429996"/>
                </a:lnTo>
                <a:lnTo>
                  <a:pt x="366534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29996"/>
                </a:lnTo>
                <a:lnTo>
                  <a:pt x="192760" y="382714"/>
                </a:lnTo>
                <a:lnTo>
                  <a:pt x="184848" y="314248"/>
                </a:lnTo>
                <a:lnTo>
                  <a:pt x="192760" y="245846"/>
                </a:lnTo>
                <a:lnTo>
                  <a:pt x="213334" y="198577"/>
                </a:lnTo>
                <a:lnTo>
                  <a:pt x="241896" y="169062"/>
                </a:lnTo>
                <a:lnTo>
                  <a:pt x="273773" y="153847"/>
                </a:lnTo>
                <a:lnTo>
                  <a:pt x="304241" y="149542"/>
                </a:lnTo>
                <a:lnTo>
                  <a:pt x="334695" y="153847"/>
                </a:lnTo>
                <a:lnTo>
                  <a:pt x="366534" y="169062"/>
                </a:lnTo>
                <a:lnTo>
                  <a:pt x="395084" y="198577"/>
                </a:lnTo>
                <a:lnTo>
                  <a:pt x="415645" y="245846"/>
                </a:lnTo>
                <a:lnTo>
                  <a:pt x="423545" y="314248"/>
                </a:lnTo>
                <a:lnTo>
                  <a:pt x="423545" y="22110"/>
                </a:lnTo>
                <a:lnTo>
                  <a:pt x="397332" y="12522"/>
                </a:lnTo>
                <a:lnTo>
                  <a:pt x="352425" y="3187"/>
                </a:lnTo>
                <a:lnTo>
                  <a:pt x="304241" y="0"/>
                </a:lnTo>
                <a:lnTo>
                  <a:pt x="256057" y="3187"/>
                </a:lnTo>
                <a:lnTo>
                  <a:pt x="211150" y="12522"/>
                </a:lnTo>
                <a:lnTo>
                  <a:pt x="169786" y="27647"/>
                </a:lnTo>
                <a:lnTo>
                  <a:pt x="132245" y="48209"/>
                </a:lnTo>
                <a:lnTo>
                  <a:pt x="98818" y="73837"/>
                </a:lnTo>
                <a:lnTo>
                  <a:pt x="69786" y="104178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45"/>
                </a:lnTo>
                <a:lnTo>
                  <a:pt x="0" y="314248"/>
                </a:lnTo>
                <a:lnTo>
                  <a:pt x="2971" y="362889"/>
                </a:lnTo>
                <a:lnTo>
                  <a:pt x="11722" y="408584"/>
                </a:lnTo>
                <a:lnTo>
                  <a:pt x="25946" y="450977"/>
                </a:lnTo>
                <a:lnTo>
                  <a:pt x="45402" y="489712"/>
                </a:lnTo>
                <a:lnTo>
                  <a:pt x="69786" y="524433"/>
                </a:lnTo>
                <a:lnTo>
                  <a:pt x="98818" y="554799"/>
                </a:lnTo>
                <a:lnTo>
                  <a:pt x="132245" y="580428"/>
                </a:lnTo>
                <a:lnTo>
                  <a:pt x="169786" y="600989"/>
                </a:lnTo>
                <a:lnTo>
                  <a:pt x="211150" y="616102"/>
                </a:lnTo>
                <a:lnTo>
                  <a:pt x="256057" y="625436"/>
                </a:lnTo>
                <a:lnTo>
                  <a:pt x="304241" y="628624"/>
                </a:lnTo>
                <a:lnTo>
                  <a:pt x="352425" y="625436"/>
                </a:lnTo>
                <a:lnTo>
                  <a:pt x="397332" y="616102"/>
                </a:lnTo>
                <a:lnTo>
                  <a:pt x="438683" y="600989"/>
                </a:lnTo>
                <a:lnTo>
                  <a:pt x="476211" y="580428"/>
                </a:lnTo>
                <a:lnTo>
                  <a:pt x="509638" y="554799"/>
                </a:lnTo>
                <a:lnTo>
                  <a:pt x="538683" y="524433"/>
                </a:lnTo>
                <a:lnTo>
                  <a:pt x="563067" y="489712"/>
                </a:lnTo>
                <a:lnTo>
                  <a:pt x="568426" y="479031"/>
                </a:lnTo>
                <a:lnTo>
                  <a:pt x="582523" y="450977"/>
                </a:lnTo>
                <a:lnTo>
                  <a:pt x="596747" y="408584"/>
                </a:lnTo>
                <a:lnTo>
                  <a:pt x="605497" y="362889"/>
                </a:lnTo>
                <a:lnTo>
                  <a:pt x="608469" y="314248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37"/>
                </a:lnTo>
                <a:lnTo>
                  <a:pt x="1350137" y="614337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65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67"/>
                </a:lnTo>
                <a:lnTo>
                  <a:pt x="1692071" y="233032"/>
                </a:lnTo>
                <a:lnTo>
                  <a:pt x="1637030" y="218173"/>
                </a:lnTo>
                <a:lnTo>
                  <a:pt x="1597266" y="199707"/>
                </a:lnTo>
                <a:lnTo>
                  <a:pt x="1580565" y="173113"/>
                </a:lnTo>
                <a:lnTo>
                  <a:pt x="1587398" y="152628"/>
                </a:lnTo>
                <a:lnTo>
                  <a:pt x="1604314" y="140335"/>
                </a:lnTo>
                <a:lnTo>
                  <a:pt x="1625955" y="134366"/>
                </a:lnTo>
                <a:lnTo>
                  <a:pt x="1646961" y="132791"/>
                </a:lnTo>
                <a:lnTo>
                  <a:pt x="1661198" y="133629"/>
                </a:lnTo>
                <a:lnTo>
                  <a:pt x="1701546" y="147916"/>
                </a:lnTo>
                <a:lnTo>
                  <a:pt x="1723555" y="180187"/>
                </a:lnTo>
                <a:lnTo>
                  <a:pt x="1723415" y="195821"/>
                </a:lnTo>
                <a:lnTo>
                  <a:pt x="1898281" y="195821"/>
                </a:lnTo>
                <a:lnTo>
                  <a:pt x="1891411" y="145415"/>
                </a:lnTo>
                <a:lnTo>
                  <a:pt x="1875320" y="103517"/>
                </a:lnTo>
                <a:lnTo>
                  <a:pt x="1851152" y="69583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33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80"/>
                </a:lnTo>
                <a:lnTo>
                  <a:pt x="1449730" y="74650"/>
                </a:lnTo>
                <a:lnTo>
                  <a:pt x="1426159" y="108851"/>
                </a:lnTo>
                <a:lnTo>
                  <a:pt x="1411033" y="150012"/>
                </a:lnTo>
                <a:lnTo>
                  <a:pt x="1405699" y="198335"/>
                </a:lnTo>
                <a:lnTo>
                  <a:pt x="1411986" y="244678"/>
                </a:lnTo>
                <a:lnTo>
                  <a:pt x="1429423" y="281063"/>
                </a:lnTo>
                <a:lnTo>
                  <a:pt x="1455877" y="309156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53"/>
                </a:lnTo>
                <a:lnTo>
                  <a:pt x="1609128" y="372325"/>
                </a:lnTo>
                <a:lnTo>
                  <a:pt x="1672971" y="391109"/>
                </a:lnTo>
                <a:lnTo>
                  <a:pt x="1712633" y="406146"/>
                </a:lnTo>
                <a:lnTo>
                  <a:pt x="1732902" y="421500"/>
                </a:lnTo>
                <a:lnTo>
                  <a:pt x="1738591" y="441248"/>
                </a:lnTo>
                <a:lnTo>
                  <a:pt x="1730895" y="468566"/>
                </a:lnTo>
                <a:lnTo>
                  <a:pt x="1711693" y="485241"/>
                </a:lnTo>
                <a:lnTo>
                  <a:pt x="1686814" y="493560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192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84"/>
                </a:lnTo>
                <a:lnTo>
                  <a:pt x="1408379" y="517144"/>
                </a:lnTo>
                <a:lnTo>
                  <a:pt x="1436281" y="553758"/>
                </a:lnTo>
                <a:lnTo>
                  <a:pt x="1470571" y="581520"/>
                </a:lnTo>
                <a:lnTo>
                  <a:pt x="1508633" y="601599"/>
                </a:lnTo>
                <a:lnTo>
                  <a:pt x="1547825" y="615162"/>
                </a:lnTo>
                <a:lnTo>
                  <a:pt x="1585556" y="623392"/>
                </a:lnTo>
                <a:lnTo>
                  <a:pt x="1646085" y="628561"/>
                </a:lnTo>
                <a:lnTo>
                  <a:pt x="1690789" y="626618"/>
                </a:lnTo>
                <a:lnTo>
                  <a:pt x="1734985" y="620496"/>
                </a:lnTo>
                <a:lnTo>
                  <a:pt x="1777390" y="609714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0997"/>
                </a:lnTo>
                <a:lnTo>
                  <a:pt x="1918347" y="470128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861173" y="693667"/>
            <a:ext cx="1927860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4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4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switches</a:t>
            </a:r>
            <a:endParaRPr sz="140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5795" y="1113146"/>
            <a:ext cx="3310890" cy="0"/>
          </a:xfrm>
          <a:custGeom>
            <a:avLst/>
            <a:gdLst/>
            <a:ahLst/>
            <a:cxnLst/>
            <a:rect l="l" t="t" r="r" b="b"/>
            <a:pathLst>
              <a:path w="3310890">
                <a:moveTo>
                  <a:pt x="3310517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60743" y="10571715"/>
            <a:ext cx="512445" cy="512445"/>
          </a:xfrm>
          <a:custGeom>
            <a:avLst/>
            <a:gdLst/>
            <a:ahLst/>
            <a:cxnLst/>
            <a:rect l="l" t="t" r="r" b="b"/>
            <a:pathLst>
              <a:path w="512444" h="512445">
                <a:moveTo>
                  <a:pt x="511988" y="0"/>
                </a:moveTo>
                <a:lnTo>
                  <a:pt x="0" y="0"/>
                </a:lnTo>
                <a:lnTo>
                  <a:pt x="0" y="511988"/>
                </a:lnTo>
                <a:lnTo>
                  <a:pt x="511988" y="511988"/>
                </a:lnTo>
                <a:lnTo>
                  <a:pt x="511988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3870" y="10827714"/>
            <a:ext cx="17562195" cy="0"/>
          </a:xfrm>
          <a:custGeom>
            <a:avLst/>
            <a:gdLst/>
            <a:ahLst/>
            <a:cxnLst/>
            <a:rect l="l" t="t" r="r" b="b"/>
            <a:pathLst>
              <a:path w="17562195">
                <a:moveTo>
                  <a:pt x="17561911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8249" y="4182193"/>
            <a:ext cx="820184" cy="820184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2923" y="6852243"/>
            <a:ext cx="810836" cy="810836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8249" y="9519304"/>
            <a:ext cx="820184" cy="820184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08188" y="3164536"/>
            <a:ext cx="820171" cy="82019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68419" y="5436915"/>
            <a:ext cx="820171" cy="820184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42918" y="7371532"/>
            <a:ext cx="820184" cy="820184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68419" y="9570770"/>
            <a:ext cx="820171" cy="820171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18885019" y="10682901"/>
            <a:ext cx="263525" cy="2430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b="1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05</a:t>
            </a:r>
            <a:endParaRPr sz="1550" dirty="0">
              <a:latin typeface="Century Gothic" panose="020B0502020202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63309" y="0"/>
            <a:ext cx="1284079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24443" y="5769034"/>
            <a:ext cx="325755" cy="325755"/>
            <a:chOff x="824443" y="5769034"/>
            <a:chExt cx="325755" cy="325755"/>
          </a:xfrm>
        </p:grpSpPr>
        <p:sp>
          <p:nvSpPr>
            <p:cNvPr id="4" name="object 4"/>
            <p:cNvSpPr/>
            <p:nvPr/>
          </p:nvSpPr>
          <p:spPr>
            <a:xfrm>
              <a:off x="834382" y="5778973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56" y="305456"/>
                  </a:moveTo>
                  <a:lnTo>
                    <a:pt x="0" y="305456"/>
                  </a:lnTo>
                  <a:lnTo>
                    <a:pt x="0" y="0"/>
                  </a:lnTo>
                  <a:lnTo>
                    <a:pt x="305456" y="0"/>
                  </a:lnTo>
                  <a:lnTo>
                    <a:pt x="305456" y="305456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1720" y="5854185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61" y="60731"/>
                  </a:moveTo>
                  <a:lnTo>
                    <a:pt x="90817" y="60731"/>
                  </a:lnTo>
                  <a:lnTo>
                    <a:pt x="90817" y="0"/>
                  </a:lnTo>
                  <a:lnTo>
                    <a:pt x="60731" y="0"/>
                  </a:lnTo>
                  <a:lnTo>
                    <a:pt x="60731" y="60731"/>
                  </a:lnTo>
                  <a:lnTo>
                    <a:pt x="0" y="60731"/>
                  </a:lnTo>
                  <a:lnTo>
                    <a:pt x="0" y="90817"/>
                  </a:lnTo>
                  <a:lnTo>
                    <a:pt x="60731" y="90817"/>
                  </a:lnTo>
                  <a:lnTo>
                    <a:pt x="60731" y="151574"/>
                  </a:lnTo>
                  <a:lnTo>
                    <a:pt x="90817" y="151574"/>
                  </a:lnTo>
                  <a:lnTo>
                    <a:pt x="90817" y="90817"/>
                  </a:lnTo>
                  <a:lnTo>
                    <a:pt x="151561" y="90817"/>
                  </a:lnTo>
                  <a:lnTo>
                    <a:pt x="151561" y="6073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9178" y="1376929"/>
            <a:ext cx="4326071" cy="1027204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2700" marR="5080">
              <a:lnSpc>
                <a:spcPts val="3560"/>
              </a:lnSpc>
              <a:spcBef>
                <a:spcPts val="810"/>
              </a:spcBef>
            </a:pPr>
            <a:r>
              <a:rPr sz="3550" dirty="0">
                <a:latin typeface="Georgia" panose="02040502050405020303" pitchFamily="18" charset="0"/>
              </a:rPr>
              <a:t>Independent  Service Operation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49179" y="2782290"/>
            <a:ext cx="5894705" cy="750038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5405">
              <a:lnSpc>
                <a:spcPct val="101800"/>
              </a:lnSpc>
              <a:spcBef>
                <a:spcPts val="90"/>
              </a:spcBef>
            </a:pP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Have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ever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8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begun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load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materials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then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turned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around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gather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more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items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only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find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that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elevator </a:t>
            </a:r>
            <a:r>
              <a:rPr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doors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closed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now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belongings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are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traveling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without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another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floor?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16510">
              <a:lnSpc>
                <a:spcPct val="101800"/>
              </a:lnSpc>
              <a:spcBef>
                <a:spcPts val="5"/>
              </a:spcBef>
            </a:pP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Independent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key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switch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scenarios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such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as 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this.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Actuation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Independent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switch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particular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-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will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remove 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that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car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from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normal </a:t>
            </a:r>
            <a:r>
              <a:rPr sz="1600" spc="7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group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operation,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permitting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9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it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respond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only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calls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registered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car </a:t>
            </a:r>
            <a:r>
              <a:rPr sz="1600" spc="-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buttons.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br>
              <a:rPr lang="es-CO" sz="2000" dirty="0">
                <a:latin typeface="Century Gothic" panose="020B0502020202020204" pitchFamily="34" charset="0"/>
                <a:cs typeface="Trebuchet MS"/>
              </a:rPr>
            </a:br>
            <a:endParaRPr sz="2000" dirty="0">
              <a:latin typeface="Century Gothic" panose="020B0502020202020204" pitchFamily="34" charset="0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600" b="1" spc="10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SAMPLE</a:t>
            </a:r>
            <a:r>
              <a:rPr sz="1600" b="1" spc="-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APPLICATIONS: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 dirty="0">
              <a:latin typeface="Century Gothic" panose="020B0502020202020204" pitchFamily="34" charset="0"/>
              <a:cs typeface="Trebuchet MS"/>
            </a:endParaRPr>
          </a:p>
          <a:p>
            <a:pPr marL="817244">
              <a:lnSpc>
                <a:spcPct val="100000"/>
              </a:lnSpc>
            </a:pP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Hotel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event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setup/tear</a:t>
            </a:r>
            <a:r>
              <a:rPr sz="1600" spc="-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down.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817244" marR="2505710">
              <a:lnSpc>
                <a:spcPct val="101800"/>
              </a:lnSpc>
            </a:pP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Condo/Apartment</a:t>
            </a:r>
            <a:r>
              <a:rPr sz="1600" spc="-8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tenant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move-in/out.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817244" marR="405765">
              <a:lnSpc>
                <a:spcPct val="101800"/>
              </a:lnSpc>
            </a:pP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School</a:t>
            </a:r>
            <a:r>
              <a:rPr sz="1600" spc="-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move-in/out: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new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desks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classroom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equipment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during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summer </a:t>
            </a:r>
            <a:r>
              <a:rPr sz="1600" spc="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months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student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housing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transitions.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817244" marR="151130">
              <a:lnSpc>
                <a:spcPct val="101800"/>
              </a:lnSpc>
            </a:pPr>
            <a:br>
              <a:rPr lang="es-CO"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</a:br>
            <a:r>
              <a:rPr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Nursing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home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where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used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load </a:t>
            </a:r>
            <a:r>
              <a:rPr sz="1600" spc="-5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multiple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carts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for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daily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food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817244" marR="5080">
              <a:lnSpc>
                <a:spcPct val="101800"/>
              </a:lnSpc>
            </a:pPr>
            <a:r>
              <a:rPr sz="16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Building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renovations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where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needed </a:t>
            </a:r>
            <a:r>
              <a:rPr sz="1600" spc="-509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60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move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materials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for </a:t>
            </a:r>
            <a:r>
              <a:rPr sz="160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various</a:t>
            </a:r>
            <a:r>
              <a:rPr sz="1600" spc="-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contractors.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1875" y="2499115"/>
            <a:ext cx="408940" cy="33655"/>
          </a:xfrm>
          <a:custGeom>
            <a:avLst/>
            <a:gdLst/>
            <a:ahLst/>
            <a:cxnLst/>
            <a:rect l="l" t="t" r="r" b="b"/>
            <a:pathLst>
              <a:path w="408940" h="33655">
                <a:moveTo>
                  <a:pt x="408854" y="0"/>
                </a:moveTo>
                <a:lnTo>
                  <a:pt x="0" y="0"/>
                </a:lnTo>
                <a:lnTo>
                  <a:pt x="0" y="33548"/>
                </a:lnTo>
                <a:lnTo>
                  <a:pt x="408854" y="33548"/>
                </a:lnTo>
                <a:lnTo>
                  <a:pt x="408854" y="0"/>
                </a:lnTo>
                <a:close/>
              </a:path>
            </a:pathLst>
          </a:custGeom>
          <a:solidFill>
            <a:srgbClr val="D29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9189" y="6497974"/>
            <a:ext cx="236122" cy="23612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9189" y="7062420"/>
            <a:ext cx="236122" cy="2361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9189" y="7862975"/>
            <a:ext cx="236122" cy="2361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9189" y="8983113"/>
            <a:ext cx="236122" cy="2361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9189" y="9793351"/>
            <a:ext cx="236122" cy="236122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7270578" y="54282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48"/>
                </a:moveTo>
                <a:lnTo>
                  <a:pt x="605497" y="265645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42"/>
                </a:lnTo>
                <a:lnTo>
                  <a:pt x="563067" y="138899"/>
                </a:lnTo>
                <a:lnTo>
                  <a:pt x="538683" y="104178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47"/>
                </a:lnTo>
                <a:lnTo>
                  <a:pt x="423545" y="22110"/>
                </a:lnTo>
                <a:lnTo>
                  <a:pt x="423545" y="314248"/>
                </a:lnTo>
                <a:lnTo>
                  <a:pt x="415645" y="382727"/>
                </a:lnTo>
                <a:lnTo>
                  <a:pt x="395084" y="430009"/>
                </a:lnTo>
                <a:lnTo>
                  <a:pt x="366534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30009"/>
                </a:lnTo>
                <a:lnTo>
                  <a:pt x="192760" y="382727"/>
                </a:lnTo>
                <a:lnTo>
                  <a:pt x="184848" y="314248"/>
                </a:lnTo>
                <a:lnTo>
                  <a:pt x="192760" y="245846"/>
                </a:lnTo>
                <a:lnTo>
                  <a:pt x="213334" y="198589"/>
                </a:lnTo>
                <a:lnTo>
                  <a:pt x="241896" y="169062"/>
                </a:lnTo>
                <a:lnTo>
                  <a:pt x="273773" y="153847"/>
                </a:lnTo>
                <a:lnTo>
                  <a:pt x="304241" y="149542"/>
                </a:lnTo>
                <a:lnTo>
                  <a:pt x="334695" y="153847"/>
                </a:lnTo>
                <a:lnTo>
                  <a:pt x="366534" y="169062"/>
                </a:lnTo>
                <a:lnTo>
                  <a:pt x="395084" y="198589"/>
                </a:lnTo>
                <a:lnTo>
                  <a:pt x="415645" y="245846"/>
                </a:lnTo>
                <a:lnTo>
                  <a:pt x="423545" y="314248"/>
                </a:lnTo>
                <a:lnTo>
                  <a:pt x="423545" y="22110"/>
                </a:lnTo>
                <a:lnTo>
                  <a:pt x="397332" y="12522"/>
                </a:lnTo>
                <a:lnTo>
                  <a:pt x="352425" y="3187"/>
                </a:lnTo>
                <a:lnTo>
                  <a:pt x="304241" y="0"/>
                </a:lnTo>
                <a:lnTo>
                  <a:pt x="256057" y="3187"/>
                </a:lnTo>
                <a:lnTo>
                  <a:pt x="211150" y="12522"/>
                </a:lnTo>
                <a:lnTo>
                  <a:pt x="169786" y="27647"/>
                </a:lnTo>
                <a:lnTo>
                  <a:pt x="132245" y="48209"/>
                </a:lnTo>
                <a:lnTo>
                  <a:pt x="98818" y="73837"/>
                </a:lnTo>
                <a:lnTo>
                  <a:pt x="69786" y="104178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45"/>
                </a:lnTo>
                <a:lnTo>
                  <a:pt x="0" y="314248"/>
                </a:lnTo>
                <a:lnTo>
                  <a:pt x="2971" y="362889"/>
                </a:lnTo>
                <a:lnTo>
                  <a:pt x="11722" y="408584"/>
                </a:lnTo>
                <a:lnTo>
                  <a:pt x="25946" y="450977"/>
                </a:lnTo>
                <a:lnTo>
                  <a:pt x="45402" y="489712"/>
                </a:lnTo>
                <a:lnTo>
                  <a:pt x="69786" y="524433"/>
                </a:lnTo>
                <a:lnTo>
                  <a:pt x="98818" y="554799"/>
                </a:lnTo>
                <a:lnTo>
                  <a:pt x="132245" y="580428"/>
                </a:lnTo>
                <a:lnTo>
                  <a:pt x="169786" y="600989"/>
                </a:lnTo>
                <a:lnTo>
                  <a:pt x="211150" y="616102"/>
                </a:lnTo>
                <a:lnTo>
                  <a:pt x="256057" y="625436"/>
                </a:lnTo>
                <a:lnTo>
                  <a:pt x="304241" y="628637"/>
                </a:lnTo>
                <a:lnTo>
                  <a:pt x="352425" y="625436"/>
                </a:lnTo>
                <a:lnTo>
                  <a:pt x="397332" y="616102"/>
                </a:lnTo>
                <a:lnTo>
                  <a:pt x="438683" y="600989"/>
                </a:lnTo>
                <a:lnTo>
                  <a:pt x="476211" y="580428"/>
                </a:lnTo>
                <a:lnTo>
                  <a:pt x="509638" y="554799"/>
                </a:lnTo>
                <a:lnTo>
                  <a:pt x="538683" y="524433"/>
                </a:lnTo>
                <a:lnTo>
                  <a:pt x="563067" y="489712"/>
                </a:lnTo>
                <a:lnTo>
                  <a:pt x="568426" y="479031"/>
                </a:lnTo>
                <a:lnTo>
                  <a:pt x="582523" y="450977"/>
                </a:lnTo>
                <a:lnTo>
                  <a:pt x="596747" y="408584"/>
                </a:lnTo>
                <a:lnTo>
                  <a:pt x="605497" y="362889"/>
                </a:lnTo>
                <a:lnTo>
                  <a:pt x="608469" y="314248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49"/>
                </a:lnTo>
                <a:lnTo>
                  <a:pt x="1350137" y="614349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78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80"/>
                </a:lnTo>
                <a:lnTo>
                  <a:pt x="1692071" y="233045"/>
                </a:lnTo>
                <a:lnTo>
                  <a:pt x="1637030" y="218186"/>
                </a:lnTo>
                <a:lnTo>
                  <a:pt x="1597266" y="199707"/>
                </a:lnTo>
                <a:lnTo>
                  <a:pt x="1580565" y="173126"/>
                </a:lnTo>
                <a:lnTo>
                  <a:pt x="1587398" y="152628"/>
                </a:lnTo>
                <a:lnTo>
                  <a:pt x="1604314" y="140347"/>
                </a:lnTo>
                <a:lnTo>
                  <a:pt x="1625955" y="134366"/>
                </a:lnTo>
                <a:lnTo>
                  <a:pt x="1646961" y="132803"/>
                </a:lnTo>
                <a:lnTo>
                  <a:pt x="1661198" y="133629"/>
                </a:lnTo>
                <a:lnTo>
                  <a:pt x="1701546" y="147916"/>
                </a:lnTo>
                <a:lnTo>
                  <a:pt x="1723555" y="180187"/>
                </a:lnTo>
                <a:lnTo>
                  <a:pt x="1723415" y="195821"/>
                </a:lnTo>
                <a:lnTo>
                  <a:pt x="1898281" y="195821"/>
                </a:lnTo>
                <a:lnTo>
                  <a:pt x="1891411" y="145415"/>
                </a:lnTo>
                <a:lnTo>
                  <a:pt x="1875320" y="103517"/>
                </a:lnTo>
                <a:lnTo>
                  <a:pt x="1851152" y="69596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33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80"/>
                </a:lnTo>
                <a:lnTo>
                  <a:pt x="1449730" y="74650"/>
                </a:lnTo>
                <a:lnTo>
                  <a:pt x="1426159" y="108851"/>
                </a:lnTo>
                <a:lnTo>
                  <a:pt x="1411033" y="149999"/>
                </a:lnTo>
                <a:lnTo>
                  <a:pt x="1405699" y="198323"/>
                </a:lnTo>
                <a:lnTo>
                  <a:pt x="1411986" y="244678"/>
                </a:lnTo>
                <a:lnTo>
                  <a:pt x="1429423" y="281063"/>
                </a:lnTo>
                <a:lnTo>
                  <a:pt x="1455877" y="309156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53"/>
                </a:lnTo>
                <a:lnTo>
                  <a:pt x="1609128" y="372325"/>
                </a:lnTo>
                <a:lnTo>
                  <a:pt x="1672971" y="391121"/>
                </a:lnTo>
                <a:lnTo>
                  <a:pt x="1712633" y="406146"/>
                </a:lnTo>
                <a:lnTo>
                  <a:pt x="1732902" y="421500"/>
                </a:lnTo>
                <a:lnTo>
                  <a:pt x="1738591" y="441248"/>
                </a:lnTo>
                <a:lnTo>
                  <a:pt x="1730895" y="468566"/>
                </a:lnTo>
                <a:lnTo>
                  <a:pt x="1711693" y="485241"/>
                </a:lnTo>
                <a:lnTo>
                  <a:pt x="1686814" y="493560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192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96"/>
                </a:lnTo>
                <a:lnTo>
                  <a:pt x="1408379" y="517144"/>
                </a:lnTo>
                <a:lnTo>
                  <a:pt x="1436281" y="553770"/>
                </a:lnTo>
                <a:lnTo>
                  <a:pt x="1470571" y="581520"/>
                </a:lnTo>
                <a:lnTo>
                  <a:pt x="1508633" y="601586"/>
                </a:lnTo>
                <a:lnTo>
                  <a:pt x="1547825" y="615149"/>
                </a:lnTo>
                <a:lnTo>
                  <a:pt x="1585556" y="623379"/>
                </a:lnTo>
                <a:lnTo>
                  <a:pt x="1646085" y="628561"/>
                </a:lnTo>
                <a:lnTo>
                  <a:pt x="1690789" y="626618"/>
                </a:lnTo>
                <a:lnTo>
                  <a:pt x="1734985" y="620483"/>
                </a:lnTo>
                <a:lnTo>
                  <a:pt x="1777390" y="609714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41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52131" y="693667"/>
            <a:ext cx="3051519" cy="2551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Independent</a:t>
            </a:r>
            <a:r>
              <a:rPr sz="1550" spc="-4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550" spc="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550" spc="-40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35" dirty="0">
                <a:solidFill>
                  <a:srgbClr val="001D40"/>
                </a:solidFill>
                <a:latin typeface="Century Gothic" panose="020B0502020202020204" pitchFamily="34" charset="0"/>
                <a:cs typeface="Trebuchet MS"/>
              </a:rPr>
              <a:t>Operation</a:t>
            </a:r>
            <a:endParaRPr sz="15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800" y="1113151"/>
            <a:ext cx="3844050" cy="58328"/>
          </a:xfrm>
          <a:custGeom>
            <a:avLst/>
            <a:gdLst/>
            <a:ahLst/>
            <a:cxnLst/>
            <a:rect l="l" t="t" r="r" b="b"/>
            <a:pathLst>
              <a:path w="3658870">
                <a:moveTo>
                  <a:pt x="3658468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760743" y="10571715"/>
            <a:ext cx="512445" cy="512445"/>
          </a:xfrm>
          <a:custGeom>
            <a:avLst/>
            <a:gdLst/>
            <a:ahLst/>
            <a:cxnLst/>
            <a:rect l="l" t="t" r="r" b="b"/>
            <a:pathLst>
              <a:path w="512444" h="512445">
                <a:moveTo>
                  <a:pt x="511988" y="0"/>
                </a:moveTo>
                <a:lnTo>
                  <a:pt x="0" y="0"/>
                </a:lnTo>
                <a:lnTo>
                  <a:pt x="0" y="512001"/>
                </a:lnTo>
                <a:lnTo>
                  <a:pt x="511988" y="512001"/>
                </a:lnTo>
                <a:lnTo>
                  <a:pt x="511988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3870" y="10827717"/>
            <a:ext cx="17562195" cy="0"/>
          </a:xfrm>
          <a:custGeom>
            <a:avLst/>
            <a:gdLst/>
            <a:ahLst/>
            <a:cxnLst/>
            <a:rect l="l" t="t" r="r" b="b"/>
            <a:pathLst>
              <a:path w="17562195">
                <a:moveTo>
                  <a:pt x="17561911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7586" y="6420194"/>
            <a:ext cx="810848" cy="81083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8885019" y="10680269"/>
            <a:ext cx="263525" cy="2430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b="1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06</a:t>
            </a:r>
            <a:endParaRPr sz="1550" dirty="0">
              <a:latin typeface="Century Gothic" panose="020B0502020202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id="{D37783DB-93CB-4B52-8020-98BA430741A4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5"/>
                </a:lnTo>
                <a:lnTo>
                  <a:pt x="20104099" y="1130855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849833"/>
              </p:ext>
            </p:extLst>
          </p:nvPr>
        </p:nvGraphicFramePr>
        <p:xfrm>
          <a:off x="8093866" y="2619934"/>
          <a:ext cx="9909175" cy="6695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647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600" b="1" spc="100" dirty="0">
                          <a:solidFill>
                            <a:srgbClr val="D29F53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600" b="1" spc="-75" dirty="0">
                          <a:solidFill>
                            <a:srgbClr val="D29F53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b="1" spc="25" dirty="0">
                          <a:solidFill>
                            <a:srgbClr val="D29F53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ACTIVATE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3462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001D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603">
                <a:tc>
                  <a:txBody>
                    <a:bodyPr/>
                    <a:lstStyle/>
                    <a:p>
                      <a:pPr marR="266065" algn="ctr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600" b="1" spc="13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ACTION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4033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solidFill>
                      <a:srgbClr val="334A66"/>
                    </a:solidFill>
                  </a:tcPr>
                </a:tc>
                <a:tc>
                  <a:txBody>
                    <a:bodyPr/>
                    <a:lstStyle/>
                    <a:p>
                      <a:pPr marL="144780" algn="ctr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600" b="1" spc="9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INSTRUCTIONS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40335" marB="0">
                    <a:lnL w="28575">
                      <a:solidFill>
                        <a:srgbClr val="D29F53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334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00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405130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600" spc="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#1</a:t>
                      </a:r>
                      <a:r>
                        <a:rPr sz="1600" spc="-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-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Initiate</a:t>
                      </a:r>
                      <a:r>
                        <a:rPr sz="1600" spc="-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Switch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78435" marR="298450">
                        <a:lnSpc>
                          <a:spcPct val="100000"/>
                        </a:lnSpc>
                      </a:pP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Insert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1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"UTA"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into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switch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within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car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6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(or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behind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service </a:t>
                      </a:r>
                      <a:r>
                        <a:rPr sz="1600" spc="-48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panel)</a:t>
                      </a:r>
                      <a:r>
                        <a:rPr sz="1600" spc="-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turn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8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"ind".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6350" marB="0">
                    <a:lnL w="28575">
                      <a:solidFill>
                        <a:srgbClr val="D29F53"/>
                      </a:solidFill>
                      <a:prstDash val="solid"/>
                    </a:lnL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03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405130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600" spc="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#2</a:t>
                      </a:r>
                      <a:r>
                        <a:rPr sz="1600" spc="-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-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close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</a:t>
                      </a:r>
                      <a:endParaRPr sz="160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 marL="178435" marR="191135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Press </a:t>
                      </a:r>
                      <a:r>
                        <a:rPr sz="16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 </a:t>
                      </a:r>
                      <a:r>
                        <a:rPr sz="1600" spc="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hold </a:t>
                      </a:r>
                      <a:r>
                        <a:rPr sz="1600" spc="17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"CLOSE"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button </a:t>
                      </a:r>
                      <a:r>
                        <a:rPr sz="16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on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car-operating </a:t>
                      </a: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panel;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hold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until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is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6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fully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closed.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7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If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you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release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button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before </a:t>
                      </a:r>
                      <a:r>
                        <a:rPr sz="1600" spc="-484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doors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fully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closed,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they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will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eopen.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200025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53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405130">
                        <a:lnSpc>
                          <a:spcPct val="100000"/>
                        </a:lnSpc>
                      </a:pPr>
                      <a:r>
                        <a:rPr sz="1600" spc="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#3</a:t>
                      </a:r>
                      <a:r>
                        <a:rPr sz="1600" spc="-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-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Select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landing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78435" marR="2120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Select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floor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button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for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desired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landing.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eleva- </a:t>
                      </a:r>
                      <a:r>
                        <a:rPr sz="1600" spc="-48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tor </a:t>
                      </a:r>
                      <a:r>
                        <a:rPr sz="1600" spc="-8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will 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travel </a:t>
                      </a:r>
                      <a:r>
                        <a:rPr sz="16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 </a:t>
                      </a:r>
                      <a:r>
                        <a:rPr sz="1600" spc="-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that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floor </a:t>
                      </a:r>
                      <a:r>
                        <a:rPr sz="16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 </a:t>
                      </a:r>
                      <a:r>
                        <a:rPr sz="16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doors </a:t>
                      </a:r>
                      <a:r>
                        <a:rPr sz="1600" spc="-8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will 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automatically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open.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78435" marR="313055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elevator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8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will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remain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6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at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this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floor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with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doors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 </a:t>
                      </a:r>
                      <a:r>
                        <a:rPr sz="1600" spc="-48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indefinitely.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travel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alternate </a:t>
                      </a: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repeat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steps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2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&amp;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3.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865">
                <a:tc>
                  <a:txBody>
                    <a:bodyPr/>
                    <a:lstStyle/>
                    <a:p>
                      <a:pPr marL="405130" marR="1814830">
                        <a:lnSpc>
                          <a:spcPct val="100000"/>
                        </a:lnSpc>
                        <a:spcBef>
                          <a:spcPts val="1770"/>
                        </a:spcBef>
                      </a:pPr>
                      <a:r>
                        <a:rPr sz="1600" spc="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#4 </a:t>
                      </a:r>
                      <a:r>
                        <a:rPr sz="1600" spc="2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– </a:t>
                      </a:r>
                      <a:r>
                        <a:rPr sz="16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Deactivate </a:t>
                      </a: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Independent</a:t>
                      </a:r>
                      <a:r>
                        <a:rPr lang="es-MX" sz="1600" spc="-114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Service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22479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 marL="178435" marR="1649095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Insert</a:t>
                      </a:r>
                      <a:r>
                        <a:rPr sz="1600" spc="-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1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"UTA"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turn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8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"group". </a:t>
                      </a:r>
                      <a:r>
                        <a:rPr sz="1600" spc="-48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Remove</a:t>
                      </a:r>
                      <a:r>
                        <a:rPr sz="1600" spc="-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9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key.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4478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56001" y="3501357"/>
            <a:ext cx="5181600" cy="290323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30"/>
              </a:spcBef>
            </a:pPr>
            <a:r>
              <a:rPr sz="1750" b="1" spc="1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CAN</a:t>
            </a:r>
            <a:r>
              <a:rPr sz="175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</a:t>
            </a:r>
            <a:r>
              <a:rPr sz="175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USE</a:t>
            </a:r>
            <a:r>
              <a:rPr sz="175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75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STOP</a:t>
            </a:r>
            <a:r>
              <a:rPr sz="175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9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SWITCH?</a:t>
            </a:r>
            <a:endParaRPr sz="175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5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5"/>
              </a:spcBef>
            </a:pPr>
            <a:r>
              <a:rPr sz="1750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Yes, </a:t>
            </a:r>
            <a:r>
              <a:rPr sz="17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however </a:t>
            </a:r>
            <a:r>
              <a:rPr sz="1750" spc="114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 </a:t>
            </a:r>
            <a:r>
              <a:rPr sz="175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75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want </a:t>
            </a:r>
            <a:r>
              <a:rPr sz="17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7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leave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 </a:t>
            </a:r>
            <a:r>
              <a:rPr sz="175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one </a:t>
            </a:r>
            <a:r>
              <a:rPr sz="17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75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only </a:t>
            </a:r>
            <a:r>
              <a:rPr sz="175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stop </a:t>
            </a:r>
            <a:r>
              <a:rPr sz="17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switch </a:t>
            </a:r>
            <a:r>
              <a:rPr sz="17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 </a:t>
            </a:r>
            <a:r>
              <a:rPr sz="17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75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hands </a:t>
            </a:r>
            <a:r>
              <a:rPr sz="17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7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various </a:t>
            </a:r>
            <a:r>
              <a:rPr sz="175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users? </a:t>
            </a:r>
            <a:r>
              <a:rPr sz="175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They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will</a:t>
            </a:r>
            <a:r>
              <a:rPr sz="17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need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7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</a:t>
            </a:r>
            <a:r>
              <a:rPr sz="17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constantly</a:t>
            </a:r>
            <a:r>
              <a:rPr sz="17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turn</a:t>
            </a:r>
            <a:r>
              <a:rPr sz="17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car</a:t>
            </a:r>
            <a:r>
              <a:rPr sz="17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 </a:t>
            </a:r>
            <a:r>
              <a:rPr sz="175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750" spc="-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off 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7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each </a:t>
            </a:r>
            <a:r>
              <a:rPr sz="17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load.</a:t>
            </a:r>
            <a:r>
              <a:rPr sz="17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</a:t>
            </a:r>
            <a:r>
              <a:rPr sz="175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Independent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Service, </a:t>
            </a:r>
            <a:r>
              <a:rPr sz="175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75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activate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switch, </a:t>
            </a:r>
            <a:r>
              <a:rPr sz="175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remove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7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 </a:t>
            </a:r>
            <a:r>
              <a:rPr sz="17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750" spc="5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teach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7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users </a:t>
            </a:r>
            <a:r>
              <a:rPr sz="175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how </a:t>
            </a:r>
            <a:r>
              <a:rPr sz="17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properly </a:t>
            </a:r>
            <a:r>
              <a:rPr sz="17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operate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7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Independent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mode.</a:t>
            </a:r>
            <a:endParaRPr sz="17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8489" y="6845523"/>
            <a:ext cx="5192395" cy="139897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30"/>
              </a:spcBef>
            </a:pPr>
            <a:r>
              <a:rPr sz="1750" b="1" spc="7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KEEP</a:t>
            </a:r>
            <a:r>
              <a:rPr sz="1750" b="1" spc="-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1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750" b="1" spc="-6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b="1" spc="1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LOG</a:t>
            </a:r>
            <a:endParaRPr sz="175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  <a:spcBef>
                <a:spcPts val="5"/>
              </a:spcBef>
            </a:pPr>
            <a:r>
              <a:rPr sz="1750" spc="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We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recommend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when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loaning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out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UTA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 </a:t>
            </a:r>
            <a:r>
              <a:rPr sz="175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keep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log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all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users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ensure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9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it</a:t>
            </a:r>
            <a:r>
              <a:rPr sz="175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75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returned.</a:t>
            </a:r>
            <a:endParaRPr sz="17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70578" y="54282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48"/>
                </a:moveTo>
                <a:lnTo>
                  <a:pt x="605497" y="265645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3067" y="138899"/>
                </a:lnTo>
                <a:lnTo>
                  <a:pt x="538683" y="104190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47"/>
                </a:lnTo>
                <a:lnTo>
                  <a:pt x="423545" y="22110"/>
                </a:lnTo>
                <a:lnTo>
                  <a:pt x="423545" y="314248"/>
                </a:lnTo>
                <a:lnTo>
                  <a:pt x="415645" y="382714"/>
                </a:lnTo>
                <a:lnTo>
                  <a:pt x="395084" y="429996"/>
                </a:lnTo>
                <a:lnTo>
                  <a:pt x="366534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29996"/>
                </a:lnTo>
                <a:lnTo>
                  <a:pt x="192760" y="382714"/>
                </a:lnTo>
                <a:lnTo>
                  <a:pt x="184848" y="314248"/>
                </a:lnTo>
                <a:lnTo>
                  <a:pt x="192760" y="245846"/>
                </a:lnTo>
                <a:lnTo>
                  <a:pt x="213334" y="198577"/>
                </a:lnTo>
                <a:lnTo>
                  <a:pt x="241896" y="169049"/>
                </a:lnTo>
                <a:lnTo>
                  <a:pt x="273773" y="153847"/>
                </a:lnTo>
                <a:lnTo>
                  <a:pt x="304241" y="149529"/>
                </a:lnTo>
                <a:lnTo>
                  <a:pt x="334695" y="153847"/>
                </a:lnTo>
                <a:lnTo>
                  <a:pt x="366534" y="169049"/>
                </a:lnTo>
                <a:lnTo>
                  <a:pt x="395084" y="198577"/>
                </a:lnTo>
                <a:lnTo>
                  <a:pt x="415645" y="245846"/>
                </a:lnTo>
                <a:lnTo>
                  <a:pt x="423545" y="314248"/>
                </a:lnTo>
                <a:lnTo>
                  <a:pt x="423545" y="22110"/>
                </a:lnTo>
                <a:lnTo>
                  <a:pt x="397332" y="12522"/>
                </a:lnTo>
                <a:lnTo>
                  <a:pt x="352425" y="3187"/>
                </a:lnTo>
                <a:lnTo>
                  <a:pt x="304241" y="0"/>
                </a:lnTo>
                <a:lnTo>
                  <a:pt x="256057" y="3187"/>
                </a:lnTo>
                <a:lnTo>
                  <a:pt x="211150" y="12522"/>
                </a:lnTo>
                <a:lnTo>
                  <a:pt x="169786" y="27647"/>
                </a:lnTo>
                <a:lnTo>
                  <a:pt x="132245" y="48209"/>
                </a:lnTo>
                <a:lnTo>
                  <a:pt x="98818" y="73837"/>
                </a:lnTo>
                <a:lnTo>
                  <a:pt x="69786" y="104190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45"/>
                </a:lnTo>
                <a:lnTo>
                  <a:pt x="0" y="314248"/>
                </a:lnTo>
                <a:lnTo>
                  <a:pt x="2971" y="362889"/>
                </a:lnTo>
                <a:lnTo>
                  <a:pt x="11722" y="408584"/>
                </a:lnTo>
                <a:lnTo>
                  <a:pt x="25946" y="450977"/>
                </a:lnTo>
                <a:lnTo>
                  <a:pt x="45402" y="489712"/>
                </a:lnTo>
                <a:lnTo>
                  <a:pt x="69786" y="524433"/>
                </a:lnTo>
                <a:lnTo>
                  <a:pt x="98818" y="554786"/>
                </a:lnTo>
                <a:lnTo>
                  <a:pt x="132245" y="580428"/>
                </a:lnTo>
                <a:lnTo>
                  <a:pt x="169786" y="600976"/>
                </a:lnTo>
                <a:lnTo>
                  <a:pt x="211150" y="616102"/>
                </a:lnTo>
                <a:lnTo>
                  <a:pt x="256057" y="625436"/>
                </a:lnTo>
                <a:lnTo>
                  <a:pt x="304241" y="628624"/>
                </a:lnTo>
                <a:lnTo>
                  <a:pt x="352425" y="625436"/>
                </a:lnTo>
                <a:lnTo>
                  <a:pt x="397332" y="616102"/>
                </a:lnTo>
                <a:lnTo>
                  <a:pt x="438683" y="600976"/>
                </a:lnTo>
                <a:lnTo>
                  <a:pt x="476211" y="580428"/>
                </a:lnTo>
                <a:lnTo>
                  <a:pt x="509638" y="554786"/>
                </a:lnTo>
                <a:lnTo>
                  <a:pt x="538683" y="524433"/>
                </a:lnTo>
                <a:lnTo>
                  <a:pt x="563067" y="489712"/>
                </a:lnTo>
                <a:lnTo>
                  <a:pt x="568426" y="479031"/>
                </a:lnTo>
                <a:lnTo>
                  <a:pt x="582523" y="450977"/>
                </a:lnTo>
                <a:lnTo>
                  <a:pt x="596747" y="408584"/>
                </a:lnTo>
                <a:lnTo>
                  <a:pt x="605497" y="362889"/>
                </a:lnTo>
                <a:lnTo>
                  <a:pt x="608469" y="314248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49"/>
                </a:lnTo>
                <a:lnTo>
                  <a:pt x="1350137" y="614349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78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80"/>
                </a:lnTo>
                <a:lnTo>
                  <a:pt x="1692071" y="233045"/>
                </a:lnTo>
                <a:lnTo>
                  <a:pt x="1637030" y="218186"/>
                </a:lnTo>
                <a:lnTo>
                  <a:pt x="1597266" y="199707"/>
                </a:lnTo>
                <a:lnTo>
                  <a:pt x="1580565" y="173126"/>
                </a:lnTo>
                <a:lnTo>
                  <a:pt x="1587398" y="152628"/>
                </a:lnTo>
                <a:lnTo>
                  <a:pt x="1604314" y="140347"/>
                </a:lnTo>
                <a:lnTo>
                  <a:pt x="1625955" y="134366"/>
                </a:lnTo>
                <a:lnTo>
                  <a:pt x="1646961" y="132803"/>
                </a:lnTo>
                <a:lnTo>
                  <a:pt x="1661198" y="133629"/>
                </a:lnTo>
                <a:lnTo>
                  <a:pt x="1701546" y="147916"/>
                </a:lnTo>
                <a:lnTo>
                  <a:pt x="1723555" y="180187"/>
                </a:lnTo>
                <a:lnTo>
                  <a:pt x="1723415" y="195808"/>
                </a:lnTo>
                <a:lnTo>
                  <a:pt x="1898281" y="195808"/>
                </a:lnTo>
                <a:lnTo>
                  <a:pt x="1891411" y="145415"/>
                </a:lnTo>
                <a:lnTo>
                  <a:pt x="1875320" y="103517"/>
                </a:lnTo>
                <a:lnTo>
                  <a:pt x="1851152" y="69583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33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80"/>
                </a:lnTo>
                <a:lnTo>
                  <a:pt x="1449730" y="74650"/>
                </a:lnTo>
                <a:lnTo>
                  <a:pt x="1426159" y="108851"/>
                </a:lnTo>
                <a:lnTo>
                  <a:pt x="1411033" y="149999"/>
                </a:lnTo>
                <a:lnTo>
                  <a:pt x="1405699" y="198323"/>
                </a:lnTo>
                <a:lnTo>
                  <a:pt x="1411986" y="244678"/>
                </a:lnTo>
                <a:lnTo>
                  <a:pt x="1429423" y="281051"/>
                </a:lnTo>
                <a:lnTo>
                  <a:pt x="1455877" y="309156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53"/>
                </a:lnTo>
                <a:lnTo>
                  <a:pt x="1609128" y="372325"/>
                </a:lnTo>
                <a:lnTo>
                  <a:pt x="1672971" y="391109"/>
                </a:lnTo>
                <a:lnTo>
                  <a:pt x="1712633" y="406146"/>
                </a:lnTo>
                <a:lnTo>
                  <a:pt x="1732902" y="421500"/>
                </a:lnTo>
                <a:lnTo>
                  <a:pt x="1738591" y="441248"/>
                </a:lnTo>
                <a:lnTo>
                  <a:pt x="1730895" y="468566"/>
                </a:lnTo>
                <a:lnTo>
                  <a:pt x="1711693" y="485241"/>
                </a:lnTo>
                <a:lnTo>
                  <a:pt x="1686814" y="493560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192"/>
                </a:lnTo>
                <a:lnTo>
                  <a:pt x="1568919" y="433984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96"/>
                </a:lnTo>
                <a:lnTo>
                  <a:pt x="1408379" y="517144"/>
                </a:lnTo>
                <a:lnTo>
                  <a:pt x="1436281" y="553770"/>
                </a:lnTo>
                <a:lnTo>
                  <a:pt x="1470571" y="581520"/>
                </a:lnTo>
                <a:lnTo>
                  <a:pt x="1508633" y="601599"/>
                </a:lnTo>
                <a:lnTo>
                  <a:pt x="1547825" y="615162"/>
                </a:lnTo>
                <a:lnTo>
                  <a:pt x="1585556" y="623392"/>
                </a:lnTo>
                <a:lnTo>
                  <a:pt x="1646085" y="628561"/>
                </a:lnTo>
                <a:lnTo>
                  <a:pt x="1690789" y="626630"/>
                </a:lnTo>
                <a:lnTo>
                  <a:pt x="1734985" y="620496"/>
                </a:lnTo>
                <a:lnTo>
                  <a:pt x="1777390" y="609714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28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7050" y="741096"/>
            <a:ext cx="3552077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Independent</a:t>
            </a:r>
            <a:r>
              <a:rPr sz="14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4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Operation</a:t>
            </a:r>
            <a:endParaRPr sz="14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795" y="1113148"/>
            <a:ext cx="3310890" cy="0"/>
          </a:xfrm>
          <a:custGeom>
            <a:avLst/>
            <a:gdLst/>
            <a:ahLst/>
            <a:cxnLst/>
            <a:rect l="l" t="t" r="r" b="b"/>
            <a:pathLst>
              <a:path w="3310890">
                <a:moveTo>
                  <a:pt x="3310517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8754461" y="10565433"/>
            <a:ext cx="525145" cy="525145"/>
            <a:chOff x="18754461" y="10565433"/>
            <a:chExt cx="525145" cy="525145"/>
          </a:xfrm>
        </p:grpSpPr>
        <p:sp>
          <p:nvSpPr>
            <p:cNvPr id="12" name="object 12"/>
            <p:cNvSpPr/>
            <p:nvPr/>
          </p:nvSpPr>
          <p:spPr>
            <a:xfrm>
              <a:off x="18760743" y="1057171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511988" y="0"/>
                  </a:moveTo>
                  <a:lnTo>
                    <a:pt x="0" y="0"/>
                  </a:lnTo>
                  <a:lnTo>
                    <a:pt x="0" y="511988"/>
                  </a:lnTo>
                  <a:lnTo>
                    <a:pt x="511988" y="511988"/>
                  </a:lnTo>
                  <a:lnTo>
                    <a:pt x="511988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760743" y="1057171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511988" y="511988"/>
                  </a:moveTo>
                  <a:lnTo>
                    <a:pt x="0" y="511988"/>
                  </a:lnTo>
                  <a:lnTo>
                    <a:pt x="0" y="0"/>
                  </a:lnTo>
                  <a:lnTo>
                    <a:pt x="511988" y="0"/>
                  </a:lnTo>
                  <a:lnTo>
                    <a:pt x="511988" y="511988"/>
                  </a:lnTo>
                  <a:close/>
                </a:path>
              </a:pathLst>
            </a:custGeom>
            <a:ln w="1256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873870" y="10827708"/>
            <a:ext cx="17562195" cy="0"/>
          </a:xfrm>
          <a:custGeom>
            <a:avLst/>
            <a:gdLst/>
            <a:ahLst/>
            <a:cxnLst/>
            <a:rect l="l" t="t" r="r" b="b"/>
            <a:pathLst>
              <a:path w="17562195">
                <a:moveTo>
                  <a:pt x="17561911" y="0"/>
                </a:moveTo>
                <a:lnTo>
                  <a:pt x="0" y="0"/>
                </a:lnTo>
              </a:path>
            </a:pathLst>
          </a:custGeom>
          <a:ln w="20945">
            <a:solidFill>
              <a:srgbClr val="D29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885019" y="10692840"/>
            <a:ext cx="263525" cy="2430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b="1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07</a:t>
            </a:r>
            <a:endParaRPr sz="1550" dirty="0">
              <a:latin typeface="Century Gothic" panose="020B0502020202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01A35CF7-2553-4A2F-BE63-77813E3870A7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5"/>
                </a:lnTo>
                <a:lnTo>
                  <a:pt x="20104099" y="1130855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8331" y="1582866"/>
            <a:ext cx="6632919" cy="59118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>
                <a:solidFill>
                  <a:srgbClr val="FFFFFF"/>
                </a:solidFill>
                <a:latin typeface="Georgia" panose="02040502050405020303" pitchFamily="18" charset="0"/>
              </a:rPr>
              <a:t>Special Emergency Service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5795" y="1102677"/>
            <a:ext cx="18400395" cy="9735820"/>
            <a:chOff x="35795" y="1102677"/>
            <a:chExt cx="18400395" cy="9735820"/>
          </a:xfrm>
        </p:grpSpPr>
        <p:sp>
          <p:nvSpPr>
            <p:cNvPr id="6" name="object 6"/>
            <p:cNvSpPr/>
            <p:nvPr/>
          </p:nvSpPr>
          <p:spPr>
            <a:xfrm>
              <a:off x="841029" y="2374042"/>
              <a:ext cx="408940" cy="33655"/>
            </a:xfrm>
            <a:custGeom>
              <a:avLst/>
              <a:gdLst/>
              <a:ahLst/>
              <a:cxnLst/>
              <a:rect l="l" t="t" r="r" b="b"/>
              <a:pathLst>
                <a:path w="408940" h="33655">
                  <a:moveTo>
                    <a:pt x="408854" y="0"/>
                  </a:moveTo>
                  <a:lnTo>
                    <a:pt x="0" y="0"/>
                  </a:lnTo>
                  <a:lnTo>
                    <a:pt x="0" y="33548"/>
                  </a:lnTo>
                  <a:lnTo>
                    <a:pt x="408854" y="33548"/>
                  </a:lnTo>
                  <a:lnTo>
                    <a:pt x="408854" y="0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0941" y="4803497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56" y="305469"/>
                  </a:moveTo>
                  <a:lnTo>
                    <a:pt x="0" y="305469"/>
                  </a:lnTo>
                  <a:lnTo>
                    <a:pt x="0" y="0"/>
                  </a:lnTo>
                  <a:lnTo>
                    <a:pt x="305456" y="0"/>
                  </a:lnTo>
                  <a:lnTo>
                    <a:pt x="305456" y="305469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8273" y="4878723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4">
                  <a:moveTo>
                    <a:pt x="151574" y="60731"/>
                  </a:moveTo>
                  <a:lnTo>
                    <a:pt x="90817" y="60731"/>
                  </a:lnTo>
                  <a:lnTo>
                    <a:pt x="90817" y="0"/>
                  </a:lnTo>
                  <a:lnTo>
                    <a:pt x="60744" y="0"/>
                  </a:lnTo>
                  <a:lnTo>
                    <a:pt x="60744" y="60731"/>
                  </a:lnTo>
                  <a:lnTo>
                    <a:pt x="0" y="60731"/>
                  </a:lnTo>
                  <a:lnTo>
                    <a:pt x="0" y="90830"/>
                  </a:lnTo>
                  <a:lnTo>
                    <a:pt x="60744" y="90830"/>
                  </a:lnTo>
                  <a:lnTo>
                    <a:pt x="60744" y="151561"/>
                  </a:lnTo>
                  <a:lnTo>
                    <a:pt x="90817" y="151561"/>
                  </a:lnTo>
                  <a:lnTo>
                    <a:pt x="90817" y="90830"/>
                  </a:lnTo>
                  <a:lnTo>
                    <a:pt x="151574" y="90830"/>
                  </a:lnTo>
                  <a:lnTo>
                    <a:pt x="151574" y="6073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40941" y="6897741"/>
              <a:ext cx="306070" cy="306070"/>
            </a:xfrm>
            <a:custGeom>
              <a:avLst/>
              <a:gdLst/>
              <a:ahLst/>
              <a:cxnLst/>
              <a:rect l="l" t="t" r="r" b="b"/>
              <a:pathLst>
                <a:path w="306069" h="306070">
                  <a:moveTo>
                    <a:pt x="305456" y="305456"/>
                  </a:moveTo>
                  <a:lnTo>
                    <a:pt x="0" y="305456"/>
                  </a:lnTo>
                  <a:lnTo>
                    <a:pt x="0" y="0"/>
                  </a:lnTo>
                  <a:lnTo>
                    <a:pt x="305456" y="0"/>
                  </a:lnTo>
                  <a:lnTo>
                    <a:pt x="305456" y="305456"/>
                  </a:lnTo>
                  <a:close/>
                </a:path>
              </a:pathLst>
            </a:custGeom>
            <a:ln w="19877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8273" y="6972953"/>
              <a:ext cx="151765" cy="151765"/>
            </a:xfrm>
            <a:custGeom>
              <a:avLst/>
              <a:gdLst/>
              <a:ahLst/>
              <a:cxnLst/>
              <a:rect l="l" t="t" r="r" b="b"/>
              <a:pathLst>
                <a:path w="151765" h="151765">
                  <a:moveTo>
                    <a:pt x="151574" y="60731"/>
                  </a:moveTo>
                  <a:lnTo>
                    <a:pt x="90817" y="60731"/>
                  </a:lnTo>
                  <a:lnTo>
                    <a:pt x="90817" y="0"/>
                  </a:lnTo>
                  <a:lnTo>
                    <a:pt x="60744" y="0"/>
                  </a:lnTo>
                  <a:lnTo>
                    <a:pt x="60744" y="60731"/>
                  </a:lnTo>
                  <a:lnTo>
                    <a:pt x="0" y="60731"/>
                  </a:lnTo>
                  <a:lnTo>
                    <a:pt x="0" y="90830"/>
                  </a:lnTo>
                  <a:lnTo>
                    <a:pt x="60744" y="90830"/>
                  </a:lnTo>
                  <a:lnTo>
                    <a:pt x="60744" y="151574"/>
                  </a:lnTo>
                  <a:lnTo>
                    <a:pt x="90817" y="151574"/>
                  </a:lnTo>
                  <a:lnTo>
                    <a:pt x="90817" y="90830"/>
                  </a:lnTo>
                  <a:lnTo>
                    <a:pt x="151574" y="90830"/>
                  </a:lnTo>
                  <a:lnTo>
                    <a:pt x="151574" y="60731"/>
                  </a:lnTo>
                  <a:close/>
                </a:path>
              </a:pathLst>
            </a:custGeom>
            <a:solidFill>
              <a:srgbClr val="D29F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795" y="1113150"/>
              <a:ext cx="3310890" cy="0"/>
            </a:xfrm>
            <a:custGeom>
              <a:avLst/>
              <a:gdLst/>
              <a:ahLst/>
              <a:cxnLst/>
              <a:rect l="l" t="t" r="r" b="b"/>
              <a:pathLst>
                <a:path w="3310890">
                  <a:moveTo>
                    <a:pt x="3310517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73869" y="10827709"/>
              <a:ext cx="17562195" cy="0"/>
            </a:xfrm>
            <a:custGeom>
              <a:avLst/>
              <a:gdLst/>
              <a:ahLst/>
              <a:cxnLst/>
              <a:rect l="l" t="t" r="r" b="b"/>
              <a:pathLst>
                <a:path w="17562195">
                  <a:moveTo>
                    <a:pt x="17561911" y="0"/>
                  </a:moveTo>
                  <a:lnTo>
                    <a:pt x="0" y="0"/>
                  </a:lnTo>
                </a:path>
              </a:pathLst>
            </a:custGeom>
            <a:ln w="20945">
              <a:solidFill>
                <a:srgbClr val="D29F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28339" y="3240514"/>
            <a:ext cx="5871845" cy="998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code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requires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test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Firefighters’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 monthly to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ensure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proper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function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Phase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recall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minimum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one-floor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operation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Phase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II.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must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keep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written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record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test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premises.*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0100" y="2722129"/>
            <a:ext cx="5513070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TESTING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b="1" spc="-4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FIREFIGHTERS’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2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FEATURE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61199" y="4806296"/>
            <a:ext cx="5528945" cy="470077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30"/>
              </a:spcBef>
            </a:pPr>
            <a:r>
              <a:rPr sz="1600" b="1" spc="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FIREFIGHTERS’</a:t>
            </a:r>
            <a:r>
              <a:rPr sz="1600" b="1" spc="-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Your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equipped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with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special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296545">
              <a:lnSpc>
                <a:spcPct val="101800"/>
              </a:lnSpc>
            </a:pPr>
            <a:r>
              <a:rPr sz="1600" spc="-9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</a:t>
            </a:r>
            <a:r>
              <a:rPr sz="1600" spc="-1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e-eme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gency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operation,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which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(1)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emoves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elevator(s)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from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event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fire,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(2)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allows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operation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of elevators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trained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crews.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3335">
              <a:lnSpc>
                <a:spcPct val="100000"/>
              </a:lnSpc>
            </a:pPr>
            <a:r>
              <a:rPr sz="1600" b="1" spc="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HERE’S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18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HOW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FIREFIGHTERS’</a:t>
            </a:r>
            <a:r>
              <a:rPr sz="1600" b="1" spc="-50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r>
              <a:rPr sz="1600" b="1" spc="-4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WORKS: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63500">
              <a:lnSpc>
                <a:spcPct val="101800"/>
              </a:lnSpc>
            </a:pPr>
            <a:r>
              <a:rPr sz="1600" b="1" spc="9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PHASE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b="1" spc="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</a:t>
            </a:r>
            <a:r>
              <a:rPr sz="1600" b="1" spc="-3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initiated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smoke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detectors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located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lobbies,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machine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rooms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some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hoistways.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You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can </a:t>
            </a:r>
            <a:r>
              <a:rPr sz="160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also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manually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initiate </a:t>
            </a:r>
            <a:r>
              <a:rPr sz="1600" spc="-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 </a:t>
            </a:r>
            <a:r>
              <a:rPr sz="1600" spc="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phase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turning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main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lobby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key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switch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3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"ON"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position.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When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Phase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activates, </a:t>
            </a:r>
            <a:r>
              <a:rPr sz="1600" spc="-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all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group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return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  <a:p>
            <a:pPr marL="12700" marR="5080">
              <a:lnSpc>
                <a:spcPct val="101800"/>
              </a:lnSpc>
            </a:pPr>
            <a:r>
              <a:rPr sz="16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non-stop </a:t>
            </a:r>
            <a:r>
              <a:rPr sz="16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to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lobby and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park 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with their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doors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open. </a:t>
            </a:r>
            <a:r>
              <a:rPr sz="1600" spc="-5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This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ensures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that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no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one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trapped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in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the</a:t>
            </a:r>
            <a:r>
              <a:rPr sz="16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elevator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and </a:t>
            </a:r>
            <a:r>
              <a:rPr sz="1600" spc="-509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makes </a:t>
            </a:r>
            <a:r>
              <a:rPr sz="160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cars </a:t>
            </a:r>
            <a:r>
              <a:rPr sz="160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available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for </a:t>
            </a:r>
            <a:r>
              <a:rPr sz="1600" spc="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use </a:t>
            </a:r>
            <a:r>
              <a:rPr sz="1600" spc="5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by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 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crews,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explained</a:t>
            </a:r>
            <a:r>
              <a:rPr sz="1600" spc="-4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under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Phase</a:t>
            </a:r>
            <a:r>
              <a:rPr sz="16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II.</a:t>
            </a:r>
            <a:endParaRPr sz="1600" dirty="0">
              <a:latin typeface="Century Gothic" panose="020B0502020202020204" pitchFamily="34" charset="0"/>
              <a:cs typeface="Trebuchet MS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852933"/>
              </p:ext>
            </p:extLst>
          </p:nvPr>
        </p:nvGraphicFramePr>
        <p:xfrm>
          <a:off x="8084851" y="4802351"/>
          <a:ext cx="10272999" cy="4281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1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1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469">
                <a:tc>
                  <a:txBody>
                    <a:bodyPr/>
                    <a:lstStyle/>
                    <a:p>
                      <a:pPr marR="269875"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2000" b="1" spc="12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ACTION</a:t>
                      </a:r>
                      <a:endParaRPr sz="20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39065" marB="0">
                    <a:lnR w="28575">
                      <a:solidFill>
                        <a:srgbClr val="D29F53"/>
                      </a:solidFill>
                      <a:prstDash val="solid"/>
                    </a:lnR>
                    <a:solidFill>
                      <a:srgbClr val="334A66"/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2000" b="1" spc="35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INITIATED</a:t>
                      </a:r>
                      <a:r>
                        <a:rPr sz="2000" b="1" spc="-9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2000" b="1" spc="3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BY</a:t>
                      </a:r>
                      <a:endParaRPr sz="20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139065" marB="0">
                    <a:lnL w="28575">
                      <a:solidFill>
                        <a:srgbClr val="D29F53"/>
                      </a:solidFill>
                      <a:prstDash val="solid"/>
                    </a:lnL>
                    <a:solidFill>
                      <a:srgbClr val="334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5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410845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600" spc="6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Send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elevator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another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floor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62230">
                        <a:lnSpc>
                          <a:spcPct val="100899"/>
                        </a:lnSpc>
                        <a:spcBef>
                          <a:spcPts val="405"/>
                        </a:spcBef>
                      </a:pPr>
                      <a:r>
                        <a:rPr sz="1600" spc="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Stand</a:t>
                      </a:r>
                      <a:r>
                        <a:rPr sz="1600" spc="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at</a:t>
                      </a:r>
                      <a:r>
                        <a:rPr sz="1600" spc="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main</a:t>
                      </a:r>
                      <a:r>
                        <a:rPr sz="1600" spc="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floor</a:t>
                      </a:r>
                      <a:r>
                        <a:rPr sz="1600" spc="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landing</a:t>
                      </a:r>
                      <a:r>
                        <a:rPr sz="1600" spc="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which</a:t>
                      </a:r>
                      <a:r>
                        <a:rPr sz="1600" spc="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is</a:t>
                      </a:r>
                      <a:r>
                        <a:rPr sz="1600" spc="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</a:t>
                      </a:r>
                      <a:r>
                        <a:rPr sz="1600" spc="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floor</a:t>
                      </a:r>
                      <a:r>
                        <a:rPr sz="1600" spc="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indicated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with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*.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10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elevator,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select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alternate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6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floor,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exit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eleva- </a:t>
                      </a:r>
                      <a:r>
                        <a:rPr sz="1600" spc="-48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tor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stand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main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hall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while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elevator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travels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  <a:p>
                      <a:pPr marL="1803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selected</a:t>
                      </a:r>
                      <a:r>
                        <a:rPr sz="1600" spc="-7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6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floor.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51435" marB="0">
                    <a:lnL w="28575">
                      <a:solidFill>
                        <a:srgbClr val="D29F53"/>
                      </a:solidFill>
                      <a:prstDash val="solid"/>
                    </a:lnL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67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410845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Recall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call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main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landing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7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(*)</a:t>
                      </a:r>
                      <a:endParaRPr sz="160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0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227329">
                        <a:lnSpc>
                          <a:spcPct val="100899"/>
                        </a:lnSpc>
                        <a:spcBef>
                          <a:spcPts val="605"/>
                        </a:spcBef>
                      </a:pPr>
                      <a:r>
                        <a:rPr sz="1600" spc="7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Once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elevator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arrives 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at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selected </a:t>
                      </a:r>
                      <a:r>
                        <a:rPr sz="1600" spc="-6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floor,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insert </a:t>
                      </a:r>
                      <a:r>
                        <a:rPr sz="1600" spc="-7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fire </a:t>
                      </a: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(FEOK1,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UTF,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UTH,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BFD1,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YALE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3502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depending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on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6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juris- </a:t>
                      </a:r>
                      <a:r>
                        <a:rPr sz="1600" spc="-48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diction)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red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key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switch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located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in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4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hall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fixture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  <a:p>
                      <a:pPr marL="1803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600" spc="-5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turn</a:t>
                      </a:r>
                      <a:r>
                        <a:rPr sz="1600" spc="-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</a:t>
                      </a:r>
                      <a:r>
                        <a:rPr sz="1600" spc="-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204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"ON."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76835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67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410845">
                        <a:lnSpc>
                          <a:spcPct val="100000"/>
                        </a:lnSpc>
                      </a:pPr>
                      <a:r>
                        <a:rPr sz="16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Observe</a:t>
                      </a:r>
                      <a:endParaRPr sz="160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3175" marB="0">
                    <a:lnR w="28575">
                      <a:solidFill>
                        <a:srgbClr val="D29F53"/>
                      </a:solidFill>
                      <a:prstDash val="solid"/>
                    </a:lnR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E5E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80340" marR="65405">
                        <a:lnSpc>
                          <a:spcPct val="100899"/>
                        </a:lnSpc>
                      </a:pP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Elevator </a:t>
                      </a:r>
                      <a:r>
                        <a:rPr sz="1600" spc="-7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will </a:t>
                      </a: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buzz </a:t>
                      </a:r>
                      <a:r>
                        <a:rPr sz="16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 </a:t>
                      </a:r>
                      <a:r>
                        <a:rPr sz="1600" spc="-2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automatically 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travel </a:t>
                      </a:r>
                      <a:r>
                        <a:rPr sz="1600" spc="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down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 </a:t>
                      </a:r>
                      <a:r>
                        <a:rPr sz="16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main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7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(*)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landing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park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4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with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doors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open.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Enter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eleva- </a:t>
                      </a:r>
                      <a:r>
                        <a:rPr sz="1600" spc="-48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tor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ensure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5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that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the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7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fire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hat </a:t>
                      </a:r>
                      <a:r>
                        <a:rPr sz="1600" spc="-1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is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illuminated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</a:t>
                      </a:r>
                      <a:r>
                        <a:rPr sz="1600" spc="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and</a:t>
                      </a:r>
                      <a:r>
                        <a:rPr sz="1600" spc="-35" dirty="0">
                          <a:solidFill>
                            <a:srgbClr val="001D40"/>
                          </a:solidFill>
                          <a:latin typeface="Century Gothic" panose="020B0502020202020204" pitchFamily="34" charset="0"/>
                          <a:cs typeface="Trebuchet MS"/>
                        </a:rPr>
                        <a:t> red.</a:t>
                      </a:r>
                      <a:endParaRPr sz="1600" dirty="0">
                        <a:latin typeface="Century Gothic" panose="020B0502020202020204" pitchFamily="34" charset="0"/>
                        <a:cs typeface="Trebuchet MS"/>
                      </a:endParaRPr>
                    </a:p>
                  </a:txBody>
                  <a:tcPr marL="0" marR="0" marT="3810" marB="0">
                    <a:lnL w="28575">
                      <a:solidFill>
                        <a:srgbClr val="D29F53"/>
                      </a:solidFill>
                      <a:prstDash val="solid"/>
                    </a:lnL>
                    <a:lnT w="28575">
                      <a:solidFill>
                        <a:srgbClr val="D29F53"/>
                      </a:solidFill>
                      <a:prstDash val="solid"/>
                    </a:lnT>
                    <a:lnB w="28575">
                      <a:solidFill>
                        <a:srgbClr val="D29F5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8095418" y="3826777"/>
            <a:ext cx="10040620" cy="608965"/>
          </a:xfrm>
          <a:custGeom>
            <a:avLst/>
            <a:gdLst/>
            <a:ahLst/>
            <a:cxnLst/>
            <a:rect l="l" t="t" r="r" b="b"/>
            <a:pathLst>
              <a:path w="10040619" h="608964">
                <a:moveTo>
                  <a:pt x="10040050" y="0"/>
                </a:moveTo>
                <a:lnTo>
                  <a:pt x="0" y="0"/>
                </a:lnTo>
                <a:lnTo>
                  <a:pt x="0" y="608601"/>
                </a:lnTo>
                <a:lnTo>
                  <a:pt x="10040050" y="608601"/>
                </a:lnTo>
                <a:lnTo>
                  <a:pt x="10040050" y="0"/>
                </a:lnTo>
                <a:close/>
              </a:path>
            </a:pathLst>
          </a:custGeom>
          <a:solidFill>
            <a:srgbClr val="001D40"/>
          </a:solidFill>
        </p:spPr>
        <p:txBody>
          <a:bodyPr wrap="square" lIns="0" tIns="0" rIns="0" bIns="0" rtlCol="0"/>
          <a:lstStyle/>
          <a:p>
            <a:endParaRPr sz="1600">
              <a:latin typeface="Century Gothic" panose="020B0502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788542" y="3948238"/>
            <a:ext cx="26543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TO</a:t>
            </a:r>
            <a:r>
              <a:rPr sz="2000" b="1" spc="-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1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ACTIVATE</a:t>
            </a:r>
            <a:r>
              <a:rPr sz="2000" b="1" spc="-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8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PHASE</a:t>
            </a:r>
            <a:r>
              <a:rPr sz="2000" b="1" spc="-7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D29F53"/>
                </a:solidFill>
                <a:latin typeface="Century Gothic" panose="020B0502020202020204" pitchFamily="34" charset="0"/>
                <a:cs typeface="Trebuchet MS"/>
              </a:rPr>
              <a:t>I</a:t>
            </a:r>
            <a:endParaRPr sz="20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270578" y="542829"/>
            <a:ext cx="1924050" cy="628650"/>
          </a:xfrm>
          <a:custGeom>
            <a:avLst/>
            <a:gdLst/>
            <a:ahLst/>
            <a:cxnLst/>
            <a:rect l="l" t="t" r="r" b="b"/>
            <a:pathLst>
              <a:path w="1924050" h="628650">
                <a:moveTo>
                  <a:pt x="608469" y="314248"/>
                </a:moveTo>
                <a:lnTo>
                  <a:pt x="605497" y="265658"/>
                </a:lnTo>
                <a:lnTo>
                  <a:pt x="596747" y="219989"/>
                </a:lnTo>
                <a:lnTo>
                  <a:pt x="582523" y="177622"/>
                </a:lnTo>
                <a:lnTo>
                  <a:pt x="568413" y="149555"/>
                </a:lnTo>
                <a:lnTo>
                  <a:pt x="563067" y="138899"/>
                </a:lnTo>
                <a:lnTo>
                  <a:pt x="538683" y="104190"/>
                </a:lnTo>
                <a:lnTo>
                  <a:pt x="509638" y="73837"/>
                </a:lnTo>
                <a:lnTo>
                  <a:pt x="476211" y="48209"/>
                </a:lnTo>
                <a:lnTo>
                  <a:pt x="438683" y="27647"/>
                </a:lnTo>
                <a:lnTo>
                  <a:pt x="423545" y="22110"/>
                </a:lnTo>
                <a:lnTo>
                  <a:pt x="423545" y="314248"/>
                </a:lnTo>
                <a:lnTo>
                  <a:pt x="415645" y="382727"/>
                </a:lnTo>
                <a:lnTo>
                  <a:pt x="395084" y="430009"/>
                </a:lnTo>
                <a:lnTo>
                  <a:pt x="366534" y="459524"/>
                </a:lnTo>
                <a:lnTo>
                  <a:pt x="334695" y="474726"/>
                </a:lnTo>
                <a:lnTo>
                  <a:pt x="304241" y="479031"/>
                </a:lnTo>
                <a:lnTo>
                  <a:pt x="273773" y="474726"/>
                </a:lnTo>
                <a:lnTo>
                  <a:pt x="241896" y="459524"/>
                </a:lnTo>
                <a:lnTo>
                  <a:pt x="213334" y="430009"/>
                </a:lnTo>
                <a:lnTo>
                  <a:pt x="192760" y="382727"/>
                </a:lnTo>
                <a:lnTo>
                  <a:pt x="184848" y="314248"/>
                </a:lnTo>
                <a:lnTo>
                  <a:pt x="192760" y="245846"/>
                </a:lnTo>
                <a:lnTo>
                  <a:pt x="213334" y="198589"/>
                </a:lnTo>
                <a:lnTo>
                  <a:pt x="241896" y="169062"/>
                </a:lnTo>
                <a:lnTo>
                  <a:pt x="273773" y="153860"/>
                </a:lnTo>
                <a:lnTo>
                  <a:pt x="304241" y="149555"/>
                </a:lnTo>
                <a:lnTo>
                  <a:pt x="334695" y="153860"/>
                </a:lnTo>
                <a:lnTo>
                  <a:pt x="366534" y="169062"/>
                </a:lnTo>
                <a:lnTo>
                  <a:pt x="395084" y="198589"/>
                </a:lnTo>
                <a:lnTo>
                  <a:pt x="415645" y="245846"/>
                </a:lnTo>
                <a:lnTo>
                  <a:pt x="423545" y="314248"/>
                </a:lnTo>
                <a:lnTo>
                  <a:pt x="423545" y="22110"/>
                </a:lnTo>
                <a:lnTo>
                  <a:pt x="397332" y="12522"/>
                </a:lnTo>
                <a:lnTo>
                  <a:pt x="352425" y="3187"/>
                </a:lnTo>
                <a:lnTo>
                  <a:pt x="304241" y="0"/>
                </a:lnTo>
                <a:lnTo>
                  <a:pt x="256057" y="3187"/>
                </a:lnTo>
                <a:lnTo>
                  <a:pt x="211150" y="12522"/>
                </a:lnTo>
                <a:lnTo>
                  <a:pt x="169786" y="27647"/>
                </a:lnTo>
                <a:lnTo>
                  <a:pt x="132245" y="48209"/>
                </a:lnTo>
                <a:lnTo>
                  <a:pt x="98818" y="73837"/>
                </a:lnTo>
                <a:lnTo>
                  <a:pt x="69786" y="104190"/>
                </a:lnTo>
                <a:lnTo>
                  <a:pt x="45402" y="138899"/>
                </a:lnTo>
                <a:lnTo>
                  <a:pt x="25946" y="177622"/>
                </a:lnTo>
                <a:lnTo>
                  <a:pt x="11722" y="219989"/>
                </a:lnTo>
                <a:lnTo>
                  <a:pt x="2971" y="265658"/>
                </a:lnTo>
                <a:lnTo>
                  <a:pt x="0" y="314248"/>
                </a:lnTo>
                <a:lnTo>
                  <a:pt x="2971" y="362889"/>
                </a:lnTo>
                <a:lnTo>
                  <a:pt x="11722" y="408584"/>
                </a:lnTo>
                <a:lnTo>
                  <a:pt x="25946" y="450977"/>
                </a:lnTo>
                <a:lnTo>
                  <a:pt x="45402" y="489712"/>
                </a:lnTo>
                <a:lnTo>
                  <a:pt x="69786" y="524433"/>
                </a:lnTo>
                <a:lnTo>
                  <a:pt x="98818" y="554786"/>
                </a:lnTo>
                <a:lnTo>
                  <a:pt x="132245" y="580428"/>
                </a:lnTo>
                <a:lnTo>
                  <a:pt x="169786" y="600976"/>
                </a:lnTo>
                <a:lnTo>
                  <a:pt x="211150" y="616102"/>
                </a:lnTo>
                <a:lnTo>
                  <a:pt x="256057" y="625436"/>
                </a:lnTo>
                <a:lnTo>
                  <a:pt x="304241" y="628624"/>
                </a:lnTo>
                <a:lnTo>
                  <a:pt x="352425" y="625436"/>
                </a:lnTo>
                <a:lnTo>
                  <a:pt x="397332" y="616102"/>
                </a:lnTo>
                <a:lnTo>
                  <a:pt x="438683" y="600976"/>
                </a:lnTo>
                <a:lnTo>
                  <a:pt x="476211" y="580428"/>
                </a:lnTo>
                <a:lnTo>
                  <a:pt x="509638" y="554786"/>
                </a:lnTo>
                <a:lnTo>
                  <a:pt x="538683" y="524433"/>
                </a:lnTo>
                <a:lnTo>
                  <a:pt x="563067" y="489712"/>
                </a:lnTo>
                <a:lnTo>
                  <a:pt x="568426" y="479031"/>
                </a:lnTo>
                <a:lnTo>
                  <a:pt x="582523" y="450977"/>
                </a:lnTo>
                <a:lnTo>
                  <a:pt x="596747" y="408584"/>
                </a:lnTo>
                <a:lnTo>
                  <a:pt x="605497" y="362889"/>
                </a:lnTo>
                <a:lnTo>
                  <a:pt x="608469" y="314248"/>
                </a:lnTo>
                <a:close/>
              </a:path>
              <a:path w="1924050" h="628650">
                <a:moveTo>
                  <a:pt x="1125410" y="14439"/>
                </a:moveTo>
                <a:lnTo>
                  <a:pt x="604367" y="14439"/>
                </a:lnTo>
                <a:lnTo>
                  <a:pt x="604367" y="168109"/>
                </a:lnTo>
                <a:lnTo>
                  <a:pt x="772502" y="168109"/>
                </a:lnTo>
                <a:lnTo>
                  <a:pt x="772502" y="613879"/>
                </a:lnTo>
                <a:lnTo>
                  <a:pt x="957300" y="613879"/>
                </a:lnTo>
                <a:lnTo>
                  <a:pt x="957300" y="168109"/>
                </a:lnTo>
                <a:lnTo>
                  <a:pt x="1125410" y="168109"/>
                </a:lnTo>
                <a:lnTo>
                  <a:pt x="1125410" y="14439"/>
                </a:lnTo>
                <a:close/>
              </a:path>
              <a:path w="1924050" h="628650">
                <a:moveTo>
                  <a:pt x="1350137" y="14274"/>
                </a:moveTo>
                <a:lnTo>
                  <a:pt x="1165199" y="14274"/>
                </a:lnTo>
                <a:lnTo>
                  <a:pt x="1165199" y="614349"/>
                </a:lnTo>
                <a:lnTo>
                  <a:pt x="1350137" y="614349"/>
                </a:lnTo>
                <a:lnTo>
                  <a:pt x="1350137" y="14274"/>
                </a:lnTo>
                <a:close/>
              </a:path>
              <a:path w="1924050" h="628650">
                <a:moveTo>
                  <a:pt x="1923465" y="421868"/>
                </a:moveTo>
                <a:lnTo>
                  <a:pt x="1916849" y="372478"/>
                </a:lnTo>
                <a:lnTo>
                  <a:pt x="1898535" y="333311"/>
                </a:lnTo>
                <a:lnTo>
                  <a:pt x="1870824" y="302869"/>
                </a:lnTo>
                <a:lnTo>
                  <a:pt x="1836064" y="279641"/>
                </a:lnTo>
                <a:lnTo>
                  <a:pt x="1796529" y="262115"/>
                </a:lnTo>
                <a:lnTo>
                  <a:pt x="1754568" y="248780"/>
                </a:lnTo>
                <a:lnTo>
                  <a:pt x="1692071" y="233045"/>
                </a:lnTo>
                <a:lnTo>
                  <a:pt x="1637030" y="218186"/>
                </a:lnTo>
                <a:lnTo>
                  <a:pt x="1597266" y="199707"/>
                </a:lnTo>
                <a:lnTo>
                  <a:pt x="1580565" y="173126"/>
                </a:lnTo>
                <a:lnTo>
                  <a:pt x="1587398" y="152628"/>
                </a:lnTo>
                <a:lnTo>
                  <a:pt x="1604314" y="140335"/>
                </a:lnTo>
                <a:lnTo>
                  <a:pt x="1625955" y="134353"/>
                </a:lnTo>
                <a:lnTo>
                  <a:pt x="1646961" y="132791"/>
                </a:lnTo>
                <a:lnTo>
                  <a:pt x="1661198" y="133616"/>
                </a:lnTo>
                <a:lnTo>
                  <a:pt x="1701546" y="147916"/>
                </a:lnTo>
                <a:lnTo>
                  <a:pt x="1723555" y="180187"/>
                </a:lnTo>
                <a:lnTo>
                  <a:pt x="1723415" y="195821"/>
                </a:lnTo>
                <a:lnTo>
                  <a:pt x="1898281" y="195821"/>
                </a:lnTo>
                <a:lnTo>
                  <a:pt x="1891411" y="145415"/>
                </a:lnTo>
                <a:lnTo>
                  <a:pt x="1875320" y="103517"/>
                </a:lnTo>
                <a:lnTo>
                  <a:pt x="1851152" y="69596"/>
                </a:lnTo>
                <a:lnTo>
                  <a:pt x="1819998" y="43065"/>
                </a:lnTo>
                <a:lnTo>
                  <a:pt x="1782978" y="23393"/>
                </a:lnTo>
                <a:lnTo>
                  <a:pt x="1741208" y="10033"/>
                </a:lnTo>
                <a:lnTo>
                  <a:pt x="1695792" y="2413"/>
                </a:lnTo>
                <a:lnTo>
                  <a:pt x="1647837" y="0"/>
                </a:lnTo>
                <a:lnTo>
                  <a:pt x="1601952" y="2832"/>
                </a:lnTo>
                <a:lnTo>
                  <a:pt x="1557870" y="11493"/>
                </a:lnTo>
                <a:lnTo>
                  <a:pt x="1516913" y="26200"/>
                </a:lnTo>
                <a:lnTo>
                  <a:pt x="1480426" y="47180"/>
                </a:lnTo>
                <a:lnTo>
                  <a:pt x="1449730" y="74650"/>
                </a:lnTo>
                <a:lnTo>
                  <a:pt x="1426159" y="108851"/>
                </a:lnTo>
                <a:lnTo>
                  <a:pt x="1411033" y="149999"/>
                </a:lnTo>
                <a:lnTo>
                  <a:pt x="1405699" y="198323"/>
                </a:lnTo>
                <a:lnTo>
                  <a:pt x="1411986" y="244678"/>
                </a:lnTo>
                <a:lnTo>
                  <a:pt x="1429423" y="281063"/>
                </a:lnTo>
                <a:lnTo>
                  <a:pt x="1455877" y="309156"/>
                </a:lnTo>
                <a:lnTo>
                  <a:pt x="1489214" y="330657"/>
                </a:lnTo>
                <a:lnTo>
                  <a:pt x="1527289" y="347230"/>
                </a:lnTo>
                <a:lnTo>
                  <a:pt x="1567980" y="360553"/>
                </a:lnTo>
                <a:lnTo>
                  <a:pt x="1609128" y="372325"/>
                </a:lnTo>
                <a:lnTo>
                  <a:pt x="1672971" y="391121"/>
                </a:lnTo>
                <a:lnTo>
                  <a:pt x="1712633" y="406146"/>
                </a:lnTo>
                <a:lnTo>
                  <a:pt x="1732902" y="421500"/>
                </a:lnTo>
                <a:lnTo>
                  <a:pt x="1738591" y="441236"/>
                </a:lnTo>
                <a:lnTo>
                  <a:pt x="1730895" y="468566"/>
                </a:lnTo>
                <a:lnTo>
                  <a:pt x="1711693" y="485241"/>
                </a:lnTo>
                <a:lnTo>
                  <a:pt x="1686814" y="493560"/>
                </a:lnTo>
                <a:lnTo>
                  <a:pt x="1662087" y="495820"/>
                </a:lnTo>
                <a:lnTo>
                  <a:pt x="1635671" y="494080"/>
                </a:lnTo>
                <a:lnTo>
                  <a:pt x="1588477" y="474192"/>
                </a:lnTo>
                <a:lnTo>
                  <a:pt x="1568919" y="433971"/>
                </a:lnTo>
                <a:lnTo>
                  <a:pt x="1567116" y="412623"/>
                </a:lnTo>
                <a:lnTo>
                  <a:pt x="1382204" y="412623"/>
                </a:lnTo>
                <a:lnTo>
                  <a:pt x="1389481" y="470496"/>
                </a:lnTo>
                <a:lnTo>
                  <a:pt x="1408379" y="517144"/>
                </a:lnTo>
                <a:lnTo>
                  <a:pt x="1436281" y="553758"/>
                </a:lnTo>
                <a:lnTo>
                  <a:pt x="1470571" y="581520"/>
                </a:lnTo>
                <a:lnTo>
                  <a:pt x="1508633" y="601599"/>
                </a:lnTo>
                <a:lnTo>
                  <a:pt x="1547825" y="615162"/>
                </a:lnTo>
                <a:lnTo>
                  <a:pt x="1585556" y="623392"/>
                </a:lnTo>
                <a:lnTo>
                  <a:pt x="1646085" y="628573"/>
                </a:lnTo>
                <a:lnTo>
                  <a:pt x="1690789" y="626630"/>
                </a:lnTo>
                <a:lnTo>
                  <a:pt x="1734985" y="620496"/>
                </a:lnTo>
                <a:lnTo>
                  <a:pt x="1777390" y="609727"/>
                </a:lnTo>
                <a:lnTo>
                  <a:pt x="1816747" y="593839"/>
                </a:lnTo>
                <a:lnTo>
                  <a:pt x="1851787" y="572401"/>
                </a:lnTo>
                <a:lnTo>
                  <a:pt x="1881251" y="544944"/>
                </a:lnTo>
                <a:lnTo>
                  <a:pt x="1903857" y="511009"/>
                </a:lnTo>
                <a:lnTo>
                  <a:pt x="1918347" y="470141"/>
                </a:lnTo>
                <a:lnTo>
                  <a:pt x="1923465" y="421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1173" y="693667"/>
            <a:ext cx="2431415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Special</a:t>
            </a:r>
            <a:r>
              <a:rPr sz="1400" spc="-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Emergency</a:t>
            </a:r>
            <a:r>
              <a:rPr sz="1400" spc="-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Service</a:t>
            </a:r>
            <a:endParaRPr sz="1400" dirty="0">
              <a:latin typeface="Century Gothic" panose="020B0502020202020204" pitchFamily="34" charset="0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8754461" y="10565445"/>
            <a:ext cx="525145" cy="525145"/>
            <a:chOff x="18754461" y="10565445"/>
            <a:chExt cx="525145" cy="525145"/>
          </a:xfrm>
        </p:grpSpPr>
        <p:sp>
          <p:nvSpPr>
            <p:cNvPr id="22" name="object 22"/>
            <p:cNvSpPr/>
            <p:nvPr/>
          </p:nvSpPr>
          <p:spPr>
            <a:xfrm>
              <a:off x="18760743" y="10571728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511988" y="0"/>
                  </a:moveTo>
                  <a:lnTo>
                    <a:pt x="0" y="0"/>
                  </a:lnTo>
                  <a:lnTo>
                    <a:pt x="0" y="511988"/>
                  </a:lnTo>
                  <a:lnTo>
                    <a:pt x="511988" y="511988"/>
                  </a:lnTo>
                  <a:lnTo>
                    <a:pt x="511988" y="0"/>
                  </a:lnTo>
                  <a:close/>
                </a:path>
              </a:pathLst>
            </a:custGeom>
            <a:solidFill>
              <a:srgbClr val="001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760743" y="10571728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511988" y="511988"/>
                  </a:moveTo>
                  <a:lnTo>
                    <a:pt x="0" y="511988"/>
                  </a:lnTo>
                  <a:lnTo>
                    <a:pt x="0" y="0"/>
                  </a:lnTo>
                  <a:lnTo>
                    <a:pt x="511988" y="0"/>
                  </a:lnTo>
                  <a:lnTo>
                    <a:pt x="511988" y="511988"/>
                  </a:lnTo>
                  <a:close/>
                </a:path>
              </a:pathLst>
            </a:custGeom>
            <a:ln w="1256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28367" y="10571728"/>
            <a:ext cx="2464221" cy="19428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*</a:t>
            </a:r>
            <a:r>
              <a:rPr sz="1150" spc="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</a:t>
            </a:r>
            <a:r>
              <a:rPr sz="1150" spc="3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n</a:t>
            </a:r>
            <a:r>
              <a:rPr sz="1150" spc="-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150" spc="-6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jur</a:t>
            </a:r>
            <a:r>
              <a:rPr sz="11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isdi</a:t>
            </a:r>
            <a:r>
              <a:rPr sz="11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c</a:t>
            </a:r>
            <a:r>
              <a:rPr sz="1150" spc="-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tions</a:t>
            </a:r>
            <a:r>
              <a:rPr sz="1150" spc="-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150" spc="-1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as</a:t>
            </a:r>
            <a:r>
              <a:rPr sz="1150" spc="-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1150" spc="-2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applicable</a:t>
            </a:r>
            <a:endParaRPr sz="11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885019" y="10700287"/>
            <a:ext cx="263525" cy="2430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b="1" spc="2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08</a:t>
            </a:r>
            <a:endParaRPr sz="1550" dirty="0">
              <a:latin typeface="Century Gothic" panose="020B0502020202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3E1EF77E2B794C98ED209D55344EF1" ma:contentTypeVersion="12" ma:contentTypeDescription="Create a new document." ma:contentTypeScope="" ma:versionID="3c45e5915950eac713d5480eede1aaf0">
  <xsd:schema xmlns:xsd="http://www.w3.org/2001/XMLSchema" xmlns:xs="http://www.w3.org/2001/XMLSchema" xmlns:p="http://schemas.microsoft.com/office/2006/metadata/properties" xmlns:ns2="73ac59a1-1e61-4419-8eef-2132e6000ec2" xmlns:ns3="da318c3d-b971-41f4-989b-daba3a302829" targetNamespace="http://schemas.microsoft.com/office/2006/metadata/properties" ma:root="true" ma:fieldsID="12d7a132d8c2ea83147de455ed718737" ns2:_="" ns3:_="">
    <xsd:import namespace="73ac59a1-1e61-4419-8eef-2132e6000ec2"/>
    <xsd:import namespace="da318c3d-b971-41f4-989b-daba3a3028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c59a1-1e61-4419-8eef-2132e6000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18c3d-b971-41f4-989b-daba3a30282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9FAB15-8AD2-4DA6-9AC2-DF53415C6B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9EF593-E795-4CBC-B9F0-5AB62BE651B1}">
  <ds:schemaRefs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da318c3d-b971-41f4-989b-daba3a302829"/>
    <ds:schemaRef ds:uri="73ac59a1-1e61-4419-8eef-2132e6000ec2"/>
  </ds:schemaRefs>
</ds:datastoreItem>
</file>

<file path=customXml/itemProps3.xml><?xml version="1.0" encoding="utf-8"?>
<ds:datastoreItem xmlns:ds="http://schemas.openxmlformats.org/officeDocument/2006/customXml" ds:itemID="{269AAF20-4A5A-4826-95AA-7FFB975B55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ac59a1-1e61-4419-8eef-2132e6000ec2"/>
    <ds:schemaRef ds:uri="da318c3d-b971-41f4-989b-daba3a3028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4591</Words>
  <Application>Microsoft Office PowerPoint</Application>
  <PresentationFormat>Custom</PresentationFormat>
  <Paragraphs>377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Century Gothic</vt:lpstr>
      <vt:lpstr>Georgia</vt:lpstr>
      <vt:lpstr>Times New Roman</vt:lpstr>
      <vt:lpstr>Trebuchet MS</vt:lpstr>
      <vt:lpstr>Office Theme</vt:lpstr>
      <vt:lpstr>Welcome to Otis</vt:lpstr>
      <vt:lpstr>Warranty  Manual Contents</vt:lpstr>
      <vt:lpstr>PowerPoint Presentation</vt:lpstr>
      <vt:lpstr>PowerPoint Presentation</vt:lpstr>
      <vt:lpstr>Warranty coverage</vt:lpstr>
      <vt:lpstr>Elevator key switches</vt:lpstr>
      <vt:lpstr>Independent  Service Operation</vt:lpstr>
      <vt:lpstr>PowerPoint Presentation</vt:lpstr>
      <vt:lpstr>Special Emergency Service</vt:lpstr>
      <vt:lpstr>PowerPoint Presentation</vt:lpstr>
      <vt:lpstr>PowerPoint Presentation</vt:lpstr>
      <vt:lpstr>PowerPoint Presentation</vt:lpstr>
      <vt:lpstr>Care and Maintenance</vt:lpstr>
      <vt:lpstr>PowerPoint Presentation</vt:lpstr>
      <vt:lpstr>PowerPoint Presentation</vt:lpstr>
      <vt:lpstr>OTIS ONETM</vt:lpstr>
      <vt:lpstr>eService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warrantly_15062021</dc:title>
  <dc:creator>Usuario</dc:creator>
  <cp:lastModifiedBy>Hoover, Molly</cp:lastModifiedBy>
  <cp:revision>15</cp:revision>
  <dcterms:created xsi:type="dcterms:W3CDTF">2021-09-23T15:21:21Z</dcterms:created>
  <dcterms:modified xsi:type="dcterms:W3CDTF">2022-06-16T20:43:59Z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2021-06-15T00:00:00Z</vt:filetime>
  </property>
  <property fmtid="{D5CDD505-2E9C-101B-9397-08002B2CF9AE}" pid="3" name="Creator">
    <vt:lpwstr>Adobe Illustrator 24.0 (Windows)</vt:lpwstr>
  </property>
  <property fmtid="{D5CDD505-2E9C-101B-9397-08002B2CF9AE}" pid="4" name="LastSaved">
    <vt:filetime>2021-09-23T00:00:00Z</vt:filetime>
  </property>
  <property fmtid="{D5CDD505-2E9C-101B-9397-08002B2CF9AE}" pid="5" name="ContentTypeId">
    <vt:lpwstr>0x0101003E3E1EF77E2B794C98ED209D55344EF1</vt:lpwstr>
  </property>
</Properties>
</file>